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handoutMasterIdLst>
    <p:handoutMasterId r:id="rId16"/>
  </p:handoutMasterIdLst>
  <p:sldIdLst>
    <p:sldId id="1201" r:id="rId2"/>
    <p:sldId id="1202" r:id="rId3"/>
    <p:sldId id="1228" r:id="rId4"/>
    <p:sldId id="1229" r:id="rId5"/>
    <p:sldId id="1231" r:id="rId6"/>
    <p:sldId id="1230" r:id="rId7"/>
    <p:sldId id="1225" r:id="rId8"/>
    <p:sldId id="1226" r:id="rId9"/>
    <p:sldId id="1184" r:id="rId10"/>
    <p:sldId id="1197" r:id="rId11"/>
    <p:sldId id="1200" r:id="rId12"/>
    <p:sldId id="1198" r:id="rId13"/>
    <p:sldId id="1199" r:id="rId14"/>
  </p:sldIdLst>
  <p:sldSz cx="12192000" cy="6858000"/>
  <p:notesSz cx="6858000" cy="9144000"/>
  <p:defaultTextStyle>
    <a:defPPr>
      <a:defRPr lang="en-US"/>
    </a:defPPr>
    <a:lvl1pPr>
      <a:spcBef>
        <a:spcPts val="0"/>
      </a:spcBef>
      <a:buClr>
        <a:schemeClr val="accent1"/>
      </a:buClr>
      <a:defRPr sz="1800"/>
    </a:lvl1pPr>
    <a:lvl2pPr marL="180000" indent="-180000">
      <a:spcBef>
        <a:spcPts val="0"/>
      </a:spcBef>
      <a:buClr>
        <a:schemeClr val="accent1"/>
      </a:buClr>
      <a:buFont typeface="Arial" panose="020B0604020202020204" pitchFamily="34" charset="0"/>
      <a:buChar char="•"/>
      <a:defRPr sz="1800"/>
    </a:lvl2pPr>
    <a:lvl3pPr marL="360000" indent="-180000">
      <a:spcBef>
        <a:spcPts val="0"/>
      </a:spcBef>
      <a:buClr>
        <a:schemeClr val="accent1"/>
      </a:buClr>
      <a:buFont typeface="Arial" panose="020B0604020202020204" pitchFamily="34" charset="0"/>
      <a:buChar char="•"/>
      <a:defRPr sz="1800"/>
    </a:lvl3pPr>
    <a:lvl4pPr marL="540000" indent="-180000">
      <a:spcBef>
        <a:spcPts val="0"/>
      </a:spcBef>
      <a:buClr>
        <a:schemeClr val="accent1"/>
      </a:buClr>
      <a:buFont typeface="Arial" panose="020B0604020202020204" pitchFamily="34" charset="0"/>
      <a:buChar char="•"/>
      <a:defRPr sz="1800"/>
    </a:lvl4pPr>
    <a:lvl5pPr marL="720000" indent="-180000">
      <a:spcBef>
        <a:spcPts val="0"/>
      </a:spcBef>
      <a:buClr>
        <a:schemeClr val="accent1"/>
      </a:buClr>
      <a:buFont typeface="Arial" panose="020B0604020202020204" pitchFamily="34" charset="0"/>
      <a:buChar char="•"/>
      <a:defRPr sz="1800"/>
    </a:lvl5pPr>
    <a:lvl6pPr marL="900000" indent="-180000">
      <a:spcBef>
        <a:spcPts val="0"/>
      </a:spcBef>
      <a:buClr>
        <a:schemeClr val="accent1"/>
      </a:buClr>
      <a:buFont typeface="Arial" panose="020B0604020202020204" pitchFamily="34" charset="0"/>
      <a:buChar char="•"/>
      <a:defRPr sz="1800"/>
    </a:lvl6pPr>
    <a:lvl7pPr marL="1080000" indent="-180000">
      <a:spcBef>
        <a:spcPts val="0"/>
      </a:spcBef>
      <a:buClr>
        <a:schemeClr val="accent1"/>
      </a:buClr>
      <a:buFont typeface="Arial" panose="020B0604020202020204" pitchFamily="34" charset="0"/>
      <a:buChar char="•"/>
      <a:defRPr sz="1800"/>
    </a:lvl7pPr>
    <a:lvl8pPr marL="1260000" indent="-180000">
      <a:spcBef>
        <a:spcPts val="0"/>
      </a:spcBef>
      <a:buClr>
        <a:schemeClr val="accent1"/>
      </a:buClr>
      <a:buFont typeface="Arial" panose="020B0604020202020204" pitchFamily="34" charset="0"/>
      <a:buChar char="•"/>
      <a:defRPr sz="1800"/>
    </a:lvl8pPr>
    <a:lvl9pPr marL="1440000" indent="-180000">
      <a:spcBef>
        <a:spcPts val="0"/>
      </a:spcBef>
      <a:buClr>
        <a:schemeClr val="accent1"/>
      </a:buClr>
      <a:buFont typeface="Arial" panose="020B0604020202020204" pitchFamily="34" charset="0"/>
      <a:buChar char="•"/>
      <a:defRPr sz="1800"/>
    </a:lvl9pPr>
  </p:defaultTextStyle>
  <p:extLst>
    <p:ext uri="{521415D9-36F7-43E2-AB2F-B90AF26B5E84}">
      <p14:sectionLst xmlns:p14="http://schemas.microsoft.com/office/powerpoint/2010/main">
        <p14:section name="Additional title slides" id="{DB952CA2-F37E-4B72-9E03-5C01D6602214}">
          <p14:sldIdLst>
            <p14:sldId id="1201"/>
            <p14:sldId id="1202"/>
            <p14:sldId id="1228"/>
            <p14:sldId id="1229"/>
            <p14:sldId id="1231"/>
            <p14:sldId id="1230"/>
            <p14:sldId id="1225"/>
            <p14:sldId id="1226"/>
            <p14:sldId id="1184"/>
            <p14:sldId id="1197"/>
            <p14:sldId id="1200"/>
            <p14:sldId id="1198"/>
            <p14:sldId id="1199"/>
          </p14:sldIdLst>
        </p14:section>
      </p14:sectionLst>
    </p:ex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y Welle" initials="DW" lastIdx="1" clrIdx="0">
    <p:extLst>
      <p:ext uri="{19B8F6BF-5375-455C-9EA6-DF929625EA0E}">
        <p15:presenceInfo xmlns:p15="http://schemas.microsoft.com/office/powerpoint/2012/main" userId="S::denwelle1@publicisgroupe.net::08b00602-60fa-48c3-96fb-06a947b67cd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clrMode="bw"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0E3FDE45-AF77-4B5C-9715-49D594BDF05E}" styleName="Light Style 1 - Accent 2">
    <a:wholeTbl>
      <a:tcTxStyle>
        <a:fontRef idx="minor">
          <a:scrgbClr r="0" g="0" b="0"/>
        </a:fontRef>
        <a:schemeClr val="tx1"/>
      </a:tcTxStyle>
      <a:tcStyle>
        <a:tcBdr>
          <a:left>
            <a:ln>
              <a:noFill/>
            </a:ln>
          </a:left>
          <a:right>
            <a:ln>
              <a:noFill/>
            </a:ln>
          </a:right>
          <a:top>
            <a:ln>
              <a:noFill/>
            </a:ln>
          </a:top>
          <a:bottom>
            <a:ln w="12700" cmpd="sng">
              <a:solidFill>
                <a:schemeClr val="accent6">
                  <a:alpha val="15000"/>
                </a:schemeClr>
              </a:solidFill>
            </a:ln>
          </a:bottom>
          <a:insideH>
            <a:ln w="12700" cmpd="sng">
              <a:solidFill>
                <a:schemeClr val="accent6">
                  <a:alpha val="15000"/>
                </a:schemeClr>
              </a:solidFill>
            </a:ln>
          </a:insideH>
          <a:insideV>
            <a:ln>
              <a:noFill/>
            </a:ln>
          </a:insideV>
        </a:tcBdr>
        <a:fill>
          <a:noFill/>
        </a:fill>
      </a:tcStyle>
    </a:wholeTbl>
    <a:band1H>
      <a:tcStyle>
        <a:tcBdr>
          <a:bottom>
            <a:ln w="12700" cmpd="sng">
              <a:solidFill>
                <a:schemeClr val="accent6">
                  <a:alpha val="15000"/>
                </a:schemeClr>
              </a:solidFill>
            </a:ln>
          </a:bottom>
        </a:tcBdr>
        <a:fill>
          <a:solidFill>
            <a:schemeClr val="accent6">
              <a:alpha val="5000"/>
            </a:schemeClr>
          </a:solidFill>
        </a:fill>
      </a:tcStyle>
    </a:band1H>
    <a:band2H>
      <a:tcStyle>
        <a:tcBdr>
          <a:bottom>
            <a:ln w="12700" cmpd="sng">
              <a:solidFill>
                <a:schemeClr val="accent6">
                  <a:alpha val="15000"/>
                </a:schemeClr>
              </a:solidFill>
            </a:ln>
          </a:bottom>
        </a:tcBdr>
      </a:tcStyle>
    </a:band2H>
    <a:band1V>
      <a:tcStyle>
        <a:tcBdr/>
        <a:fill>
          <a:solidFill>
            <a:schemeClr val="accent6">
              <a:alpha val="5000"/>
            </a:schemeClr>
          </a:solidFill>
        </a:fill>
      </a:tcStyle>
    </a:band1V>
    <a:lastCol>
      <a:tcTxStyle b="on"/>
      <a:tcStyle>
        <a:tcBdr/>
      </a:tcStyle>
    </a:lastCol>
    <a:firstCol>
      <a:tcTxStyle b="on"/>
      <a:tcStyle>
        <a:tcBdr/>
      </a:tcStyle>
    </a:firstCol>
    <a:lastRow>
      <a:tcTxStyle b="on"/>
      <a:tcStyle>
        <a:tcBdr>
          <a:bottom>
            <a:ln w="28575" cmpd="sng">
              <a:solidFill>
                <a:schemeClr val="dk1"/>
              </a:solidFill>
            </a:ln>
          </a:bottom>
        </a:tcBdr>
        <a:fill>
          <a:noFill/>
        </a:fill>
      </a:tcStyle>
    </a:lastRow>
    <a:firstRow>
      <a:tcTxStyle b="on"/>
      <a:tcStyle>
        <a:tcBdr>
          <a:bottom>
            <a:ln w="28575" cmpd="sng">
              <a:solidFill>
                <a:schemeClr val="dk1"/>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7461" autoAdjust="0"/>
  </p:normalViewPr>
  <p:slideViewPr>
    <p:cSldViewPr snapToGrid="0" showGuides="1">
      <p:cViewPr varScale="1">
        <p:scale>
          <a:sx n="81" d="100"/>
          <a:sy n="81" d="100"/>
        </p:scale>
        <p:origin x="754" y="72"/>
      </p:cViewPr>
      <p:guideLst>
        <p:guide pos="3840"/>
        <p:guide orient="horz" pos="2160"/>
      </p:guideLst>
    </p:cSldViewPr>
  </p:slideViewPr>
  <p:outlineViewPr>
    <p:cViewPr>
      <p:scale>
        <a:sx n="33" d="100"/>
        <a:sy n="33" d="100"/>
      </p:scale>
      <p:origin x="0" y="-23100"/>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121" d="100"/>
          <a:sy n="121" d="100"/>
        </p:scale>
        <p:origin x="4938" y="12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DF4228-A3A5-4476-8929-0BBF19F371D8}" type="doc">
      <dgm:prSet loTypeId="urn:microsoft.com/office/officeart/2005/8/layout/cycle8" loCatId="cycle" qsTypeId="urn:microsoft.com/office/officeart/2005/8/quickstyle/3d2" qsCatId="3D" csTypeId="urn:microsoft.com/office/officeart/2005/8/colors/colorful5" csCatId="colorful" phldr="1"/>
      <dgm:spPr/>
    </dgm:pt>
    <dgm:pt modelId="{D80433DC-CB35-472B-B848-33199644BB5A}">
      <dgm:prSet phldrT="[Text]"/>
      <dgm:spPr/>
      <dgm:t>
        <a:bodyPr/>
        <a:lstStyle/>
        <a:p>
          <a:r>
            <a:rPr lang="en-US" dirty="0"/>
            <a:t>2</a:t>
          </a:r>
        </a:p>
      </dgm:t>
    </dgm:pt>
    <dgm:pt modelId="{3D5479A3-BF59-498F-BEEB-09312BB04840}" type="parTrans" cxnId="{667C9C5B-9201-4B3A-B7CA-53CACBFC62EA}">
      <dgm:prSet/>
      <dgm:spPr/>
      <dgm:t>
        <a:bodyPr/>
        <a:lstStyle/>
        <a:p>
          <a:endParaRPr lang="en-US"/>
        </a:p>
      </dgm:t>
    </dgm:pt>
    <dgm:pt modelId="{8DBCA3CA-806C-47A6-BF47-A616740B699D}" type="sibTrans" cxnId="{667C9C5B-9201-4B3A-B7CA-53CACBFC62EA}">
      <dgm:prSet/>
      <dgm:spPr/>
      <dgm:t>
        <a:bodyPr/>
        <a:lstStyle/>
        <a:p>
          <a:endParaRPr lang="en-US"/>
        </a:p>
      </dgm:t>
    </dgm:pt>
    <dgm:pt modelId="{B64332A7-8BB4-4303-BF9A-BE3D6F5437F2}">
      <dgm:prSet phldrT="[Text]"/>
      <dgm:spPr/>
      <dgm:t>
        <a:bodyPr/>
        <a:lstStyle/>
        <a:p>
          <a:r>
            <a:rPr lang="en-US" dirty="0"/>
            <a:t>3</a:t>
          </a:r>
        </a:p>
      </dgm:t>
    </dgm:pt>
    <dgm:pt modelId="{F88AF9F4-927F-4888-A3AC-78C5A7EBC681}" type="parTrans" cxnId="{FEFFAB65-2F32-49C2-9AB9-BC3EA81BA614}">
      <dgm:prSet/>
      <dgm:spPr/>
      <dgm:t>
        <a:bodyPr/>
        <a:lstStyle/>
        <a:p>
          <a:endParaRPr lang="en-US"/>
        </a:p>
      </dgm:t>
    </dgm:pt>
    <dgm:pt modelId="{C7AEF591-4597-4EA7-BF18-983CFC0F82F5}" type="sibTrans" cxnId="{FEFFAB65-2F32-49C2-9AB9-BC3EA81BA614}">
      <dgm:prSet/>
      <dgm:spPr/>
      <dgm:t>
        <a:bodyPr/>
        <a:lstStyle/>
        <a:p>
          <a:endParaRPr lang="en-US"/>
        </a:p>
      </dgm:t>
    </dgm:pt>
    <dgm:pt modelId="{C5AFB621-C81D-4633-90A7-97CE4BA8C138}">
      <dgm:prSet phldrT="[Text]"/>
      <dgm:spPr/>
      <dgm:t>
        <a:bodyPr/>
        <a:lstStyle/>
        <a:p>
          <a:r>
            <a:rPr lang="en-US" dirty="0"/>
            <a:t>1</a:t>
          </a:r>
        </a:p>
      </dgm:t>
    </dgm:pt>
    <dgm:pt modelId="{BB9CE298-35F7-45D1-88E3-B0D2FCD290F0}" type="parTrans" cxnId="{15341AB2-2EC7-46E9-A2D5-699558B4ACA0}">
      <dgm:prSet/>
      <dgm:spPr/>
      <dgm:t>
        <a:bodyPr/>
        <a:lstStyle/>
        <a:p>
          <a:endParaRPr lang="en-US"/>
        </a:p>
      </dgm:t>
    </dgm:pt>
    <dgm:pt modelId="{9E9C4F8A-EA0F-4312-9D27-395E1079D6D4}" type="sibTrans" cxnId="{15341AB2-2EC7-46E9-A2D5-699558B4ACA0}">
      <dgm:prSet/>
      <dgm:spPr/>
      <dgm:t>
        <a:bodyPr/>
        <a:lstStyle/>
        <a:p>
          <a:endParaRPr lang="en-US"/>
        </a:p>
      </dgm:t>
    </dgm:pt>
    <dgm:pt modelId="{89B8DBF6-E082-481B-9BEF-8E78898D88B1}" type="pres">
      <dgm:prSet presAssocID="{E3DF4228-A3A5-4476-8929-0BBF19F371D8}" presName="compositeShape" presStyleCnt="0">
        <dgm:presLayoutVars>
          <dgm:chMax val="7"/>
          <dgm:dir/>
          <dgm:resizeHandles val="exact"/>
        </dgm:presLayoutVars>
      </dgm:prSet>
      <dgm:spPr/>
    </dgm:pt>
    <dgm:pt modelId="{D52D252B-37DB-4CF4-B3F9-0B1A91D00EC7}" type="pres">
      <dgm:prSet presAssocID="{E3DF4228-A3A5-4476-8929-0BBF19F371D8}" presName="wedge1" presStyleLbl="node1" presStyleIdx="0" presStyleCnt="3"/>
      <dgm:spPr/>
    </dgm:pt>
    <dgm:pt modelId="{E7659A1C-BC1A-4150-B8F4-0413725E3EA7}" type="pres">
      <dgm:prSet presAssocID="{E3DF4228-A3A5-4476-8929-0BBF19F371D8}" presName="dummy1a" presStyleCnt="0"/>
      <dgm:spPr/>
    </dgm:pt>
    <dgm:pt modelId="{9AB4B238-4907-4A68-A7E2-CD3AD6CE23A7}" type="pres">
      <dgm:prSet presAssocID="{E3DF4228-A3A5-4476-8929-0BBF19F371D8}" presName="dummy1b" presStyleCnt="0"/>
      <dgm:spPr/>
    </dgm:pt>
    <dgm:pt modelId="{70D2DD8D-0439-4248-B29F-190C797CB5BC}" type="pres">
      <dgm:prSet presAssocID="{E3DF4228-A3A5-4476-8929-0BBF19F371D8}" presName="wedge1Tx" presStyleLbl="node1" presStyleIdx="0" presStyleCnt="3">
        <dgm:presLayoutVars>
          <dgm:chMax val="0"/>
          <dgm:chPref val="0"/>
          <dgm:bulletEnabled val="1"/>
        </dgm:presLayoutVars>
      </dgm:prSet>
      <dgm:spPr/>
    </dgm:pt>
    <dgm:pt modelId="{DC29F372-37C2-4F6F-B06C-21A610DB5057}" type="pres">
      <dgm:prSet presAssocID="{E3DF4228-A3A5-4476-8929-0BBF19F371D8}" presName="wedge2" presStyleLbl="node1" presStyleIdx="1" presStyleCnt="3"/>
      <dgm:spPr/>
    </dgm:pt>
    <dgm:pt modelId="{B5865CDE-49C3-46B7-A5BE-43F6C9917ABD}" type="pres">
      <dgm:prSet presAssocID="{E3DF4228-A3A5-4476-8929-0BBF19F371D8}" presName="dummy2a" presStyleCnt="0"/>
      <dgm:spPr/>
    </dgm:pt>
    <dgm:pt modelId="{98A36B42-7095-4972-9169-33619578DA40}" type="pres">
      <dgm:prSet presAssocID="{E3DF4228-A3A5-4476-8929-0BBF19F371D8}" presName="dummy2b" presStyleCnt="0"/>
      <dgm:spPr/>
    </dgm:pt>
    <dgm:pt modelId="{31D67DF1-7292-4453-A5AC-56188FFC7F4E}" type="pres">
      <dgm:prSet presAssocID="{E3DF4228-A3A5-4476-8929-0BBF19F371D8}" presName="wedge2Tx" presStyleLbl="node1" presStyleIdx="1" presStyleCnt="3">
        <dgm:presLayoutVars>
          <dgm:chMax val="0"/>
          <dgm:chPref val="0"/>
          <dgm:bulletEnabled val="1"/>
        </dgm:presLayoutVars>
      </dgm:prSet>
      <dgm:spPr/>
    </dgm:pt>
    <dgm:pt modelId="{A402274E-B73F-45BF-9EDF-BA078C029AB7}" type="pres">
      <dgm:prSet presAssocID="{E3DF4228-A3A5-4476-8929-0BBF19F371D8}" presName="wedge3" presStyleLbl="node1" presStyleIdx="2" presStyleCnt="3"/>
      <dgm:spPr/>
    </dgm:pt>
    <dgm:pt modelId="{2D306A9D-4DEB-4BA3-A0F1-3252669621EE}" type="pres">
      <dgm:prSet presAssocID="{E3DF4228-A3A5-4476-8929-0BBF19F371D8}" presName="dummy3a" presStyleCnt="0"/>
      <dgm:spPr/>
    </dgm:pt>
    <dgm:pt modelId="{EF3A7148-4AA6-42C4-93E1-5C351C8E7B0F}" type="pres">
      <dgm:prSet presAssocID="{E3DF4228-A3A5-4476-8929-0BBF19F371D8}" presName="dummy3b" presStyleCnt="0"/>
      <dgm:spPr/>
    </dgm:pt>
    <dgm:pt modelId="{FBFEF629-60CD-43B9-BC5A-8A6613DDF01F}" type="pres">
      <dgm:prSet presAssocID="{E3DF4228-A3A5-4476-8929-0BBF19F371D8}" presName="wedge3Tx" presStyleLbl="node1" presStyleIdx="2" presStyleCnt="3">
        <dgm:presLayoutVars>
          <dgm:chMax val="0"/>
          <dgm:chPref val="0"/>
          <dgm:bulletEnabled val="1"/>
        </dgm:presLayoutVars>
      </dgm:prSet>
      <dgm:spPr/>
    </dgm:pt>
    <dgm:pt modelId="{59BE856E-DB66-447B-BF94-0D47F572D3DA}" type="pres">
      <dgm:prSet presAssocID="{8DBCA3CA-806C-47A6-BF47-A616740B699D}" presName="arrowWedge1" presStyleLbl="fgSibTrans2D1" presStyleIdx="0" presStyleCnt="3"/>
      <dgm:spPr/>
    </dgm:pt>
    <dgm:pt modelId="{71145ABC-18B6-4A02-8FFD-6C33C5FEEB49}" type="pres">
      <dgm:prSet presAssocID="{C7AEF591-4597-4EA7-BF18-983CFC0F82F5}" presName="arrowWedge2" presStyleLbl="fgSibTrans2D1" presStyleIdx="1" presStyleCnt="3"/>
      <dgm:spPr/>
    </dgm:pt>
    <dgm:pt modelId="{EADC51F5-0C96-4C56-B23C-CB70BF666BCC}" type="pres">
      <dgm:prSet presAssocID="{9E9C4F8A-EA0F-4312-9D27-395E1079D6D4}" presName="arrowWedge3" presStyleLbl="fgSibTrans2D1" presStyleIdx="2" presStyleCnt="3"/>
      <dgm:spPr/>
    </dgm:pt>
  </dgm:ptLst>
  <dgm:cxnLst>
    <dgm:cxn modelId="{F8760A20-6B21-43B8-B03F-10B5018DA489}" type="presOf" srcId="{E3DF4228-A3A5-4476-8929-0BBF19F371D8}" destId="{89B8DBF6-E082-481B-9BEF-8E78898D88B1}" srcOrd="0" destOrd="0" presId="urn:microsoft.com/office/officeart/2005/8/layout/cycle8"/>
    <dgm:cxn modelId="{2396E329-3679-4E8B-ADA8-CD542B29F8C8}" type="presOf" srcId="{B64332A7-8BB4-4303-BF9A-BE3D6F5437F2}" destId="{DC29F372-37C2-4F6F-B06C-21A610DB5057}" srcOrd="0" destOrd="0" presId="urn:microsoft.com/office/officeart/2005/8/layout/cycle8"/>
    <dgm:cxn modelId="{3B4CFD40-7D07-4B24-9C07-C132DB9B5BC9}" type="presOf" srcId="{B64332A7-8BB4-4303-BF9A-BE3D6F5437F2}" destId="{31D67DF1-7292-4453-A5AC-56188FFC7F4E}" srcOrd="1" destOrd="0" presId="urn:microsoft.com/office/officeart/2005/8/layout/cycle8"/>
    <dgm:cxn modelId="{667C9C5B-9201-4B3A-B7CA-53CACBFC62EA}" srcId="{E3DF4228-A3A5-4476-8929-0BBF19F371D8}" destId="{D80433DC-CB35-472B-B848-33199644BB5A}" srcOrd="0" destOrd="0" parTransId="{3D5479A3-BF59-498F-BEEB-09312BB04840}" sibTransId="{8DBCA3CA-806C-47A6-BF47-A616740B699D}"/>
    <dgm:cxn modelId="{FEFFAB65-2F32-49C2-9AB9-BC3EA81BA614}" srcId="{E3DF4228-A3A5-4476-8929-0BBF19F371D8}" destId="{B64332A7-8BB4-4303-BF9A-BE3D6F5437F2}" srcOrd="1" destOrd="0" parTransId="{F88AF9F4-927F-4888-A3AC-78C5A7EBC681}" sibTransId="{C7AEF591-4597-4EA7-BF18-983CFC0F82F5}"/>
    <dgm:cxn modelId="{8F014970-48B4-4660-8D08-5C2EE6EDF24C}" type="presOf" srcId="{D80433DC-CB35-472B-B848-33199644BB5A}" destId="{70D2DD8D-0439-4248-B29F-190C797CB5BC}" srcOrd="1" destOrd="0" presId="urn:microsoft.com/office/officeart/2005/8/layout/cycle8"/>
    <dgm:cxn modelId="{3F59D984-30C8-4AEE-B097-49EFF612339B}" type="presOf" srcId="{D80433DC-CB35-472B-B848-33199644BB5A}" destId="{D52D252B-37DB-4CF4-B3F9-0B1A91D00EC7}" srcOrd="0" destOrd="0" presId="urn:microsoft.com/office/officeart/2005/8/layout/cycle8"/>
    <dgm:cxn modelId="{EDB9CFA6-7ED6-4F8B-B823-39A77DFA32FC}" type="presOf" srcId="{C5AFB621-C81D-4633-90A7-97CE4BA8C138}" destId="{A402274E-B73F-45BF-9EDF-BA078C029AB7}" srcOrd="0" destOrd="0" presId="urn:microsoft.com/office/officeart/2005/8/layout/cycle8"/>
    <dgm:cxn modelId="{9AD593B0-47D0-4DCA-82B6-85D997313995}" type="presOf" srcId="{C5AFB621-C81D-4633-90A7-97CE4BA8C138}" destId="{FBFEF629-60CD-43B9-BC5A-8A6613DDF01F}" srcOrd="1" destOrd="0" presId="urn:microsoft.com/office/officeart/2005/8/layout/cycle8"/>
    <dgm:cxn modelId="{15341AB2-2EC7-46E9-A2D5-699558B4ACA0}" srcId="{E3DF4228-A3A5-4476-8929-0BBF19F371D8}" destId="{C5AFB621-C81D-4633-90A7-97CE4BA8C138}" srcOrd="2" destOrd="0" parTransId="{BB9CE298-35F7-45D1-88E3-B0D2FCD290F0}" sibTransId="{9E9C4F8A-EA0F-4312-9D27-395E1079D6D4}"/>
    <dgm:cxn modelId="{66A1904D-7CD8-4098-B93C-5DE0274FC88A}" type="presParOf" srcId="{89B8DBF6-E082-481B-9BEF-8E78898D88B1}" destId="{D52D252B-37DB-4CF4-B3F9-0B1A91D00EC7}" srcOrd="0" destOrd="0" presId="urn:microsoft.com/office/officeart/2005/8/layout/cycle8"/>
    <dgm:cxn modelId="{4390EB79-6C55-4E67-A046-65A221EA524B}" type="presParOf" srcId="{89B8DBF6-E082-481B-9BEF-8E78898D88B1}" destId="{E7659A1C-BC1A-4150-B8F4-0413725E3EA7}" srcOrd="1" destOrd="0" presId="urn:microsoft.com/office/officeart/2005/8/layout/cycle8"/>
    <dgm:cxn modelId="{FC80C757-20E9-4D2E-9BFD-0542331A69F0}" type="presParOf" srcId="{89B8DBF6-E082-481B-9BEF-8E78898D88B1}" destId="{9AB4B238-4907-4A68-A7E2-CD3AD6CE23A7}" srcOrd="2" destOrd="0" presId="urn:microsoft.com/office/officeart/2005/8/layout/cycle8"/>
    <dgm:cxn modelId="{F672CFA4-356B-4DF2-92EF-2B1C5165F90D}" type="presParOf" srcId="{89B8DBF6-E082-481B-9BEF-8E78898D88B1}" destId="{70D2DD8D-0439-4248-B29F-190C797CB5BC}" srcOrd="3" destOrd="0" presId="urn:microsoft.com/office/officeart/2005/8/layout/cycle8"/>
    <dgm:cxn modelId="{C8D8FE20-2870-4448-AE72-8144F2FCA2D2}" type="presParOf" srcId="{89B8DBF6-E082-481B-9BEF-8E78898D88B1}" destId="{DC29F372-37C2-4F6F-B06C-21A610DB5057}" srcOrd="4" destOrd="0" presId="urn:microsoft.com/office/officeart/2005/8/layout/cycle8"/>
    <dgm:cxn modelId="{99BE5EE5-7A2B-4A9C-BEA4-DB9C6EACA6F1}" type="presParOf" srcId="{89B8DBF6-E082-481B-9BEF-8E78898D88B1}" destId="{B5865CDE-49C3-46B7-A5BE-43F6C9917ABD}" srcOrd="5" destOrd="0" presId="urn:microsoft.com/office/officeart/2005/8/layout/cycle8"/>
    <dgm:cxn modelId="{6825DBCB-FCF4-4FB2-B2DC-12C378626072}" type="presParOf" srcId="{89B8DBF6-E082-481B-9BEF-8E78898D88B1}" destId="{98A36B42-7095-4972-9169-33619578DA40}" srcOrd="6" destOrd="0" presId="urn:microsoft.com/office/officeart/2005/8/layout/cycle8"/>
    <dgm:cxn modelId="{87659E31-A119-4BB1-9627-AB8CDF828D4D}" type="presParOf" srcId="{89B8DBF6-E082-481B-9BEF-8E78898D88B1}" destId="{31D67DF1-7292-4453-A5AC-56188FFC7F4E}" srcOrd="7" destOrd="0" presId="urn:microsoft.com/office/officeart/2005/8/layout/cycle8"/>
    <dgm:cxn modelId="{5FFEEE5F-0100-4E40-8A2C-FE1E1BA4C0CA}" type="presParOf" srcId="{89B8DBF6-E082-481B-9BEF-8E78898D88B1}" destId="{A402274E-B73F-45BF-9EDF-BA078C029AB7}" srcOrd="8" destOrd="0" presId="urn:microsoft.com/office/officeart/2005/8/layout/cycle8"/>
    <dgm:cxn modelId="{5709B7D5-4AE5-463E-94E4-81D80DFEB655}" type="presParOf" srcId="{89B8DBF6-E082-481B-9BEF-8E78898D88B1}" destId="{2D306A9D-4DEB-4BA3-A0F1-3252669621EE}" srcOrd="9" destOrd="0" presId="urn:microsoft.com/office/officeart/2005/8/layout/cycle8"/>
    <dgm:cxn modelId="{6D501BD9-9FEA-4AFB-9165-465C5F2B921B}" type="presParOf" srcId="{89B8DBF6-E082-481B-9BEF-8E78898D88B1}" destId="{EF3A7148-4AA6-42C4-93E1-5C351C8E7B0F}" srcOrd="10" destOrd="0" presId="urn:microsoft.com/office/officeart/2005/8/layout/cycle8"/>
    <dgm:cxn modelId="{3B0F647A-A1C5-4308-8778-168F7B80B339}" type="presParOf" srcId="{89B8DBF6-E082-481B-9BEF-8E78898D88B1}" destId="{FBFEF629-60CD-43B9-BC5A-8A6613DDF01F}" srcOrd="11" destOrd="0" presId="urn:microsoft.com/office/officeart/2005/8/layout/cycle8"/>
    <dgm:cxn modelId="{77EF0153-E4CA-4012-B1EF-B5AE0278D3A3}" type="presParOf" srcId="{89B8DBF6-E082-481B-9BEF-8E78898D88B1}" destId="{59BE856E-DB66-447B-BF94-0D47F572D3DA}" srcOrd="12" destOrd="0" presId="urn:microsoft.com/office/officeart/2005/8/layout/cycle8"/>
    <dgm:cxn modelId="{83B27678-93E4-4E9B-AC02-6331C14D4333}" type="presParOf" srcId="{89B8DBF6-E082-481B-9BEF-8E78898D88B1}" destId="{71145ABC-18B6-4A02-8FFD-6C33C5FEEB49}" srcOrd="13" destOrd="0" presId="urn:microsoft.com/office/officeart/2005/8/layout/cycle8"/>
    <dgm:cxn modelId="{A03D4CC8-8394-4146-BB68-762C2EEE01ED}" type="presParOf" srcId="{89B8DBF6-E082-481B-9BEF-8E78898D88B1}" destId="{EADC51F5-0C96-4C56-B23C-CB70BF666BCC}" srcOrd="14" destOrd="0" presId="urn:microsoft.com/office/officeart/2005/8/layout/cycle8"/>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CA0E037-045C-4B59-91E8-169FAE72D9F0}"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9FB42837-14E5-4242-93A4-447730F1B72D}">
      <dgm:prSet phldrT="[Text]"/>
      <dgm:spPr/>
      <dgm:t>
        <a:bodyPr/>
        <a:lstStyle/>
        <a:p>
          <a:r>
            <a:rPr lang="en-US" b="1" dirty="0"/>
            <a:t>Cybersecurity Assessment Report Automation Tool </a:t>
          </a:r>
          <a:r>
            <a:rPr lang="en-US" b="0" i="0" dirty="0"/>
            <a:t>can provide a comprehensive and efficient way to identify and prioritize vulnerabilities in a system</a:t>
          </a:r>
          <a:endParaRPr lang="en-US" dirty="0"/>
        </a:p>
      </dgm:t>
    </dgm:pt>
    <dgm:pt modelId="{E4E57369-44BD-4A19-A9BC-0BB6C0E1165F}" type="parTrans" cxnId="{754E547E-C927-4C05-A1CF-8AF8C5C927A4}">
      <dgm:prSet/>
      <dgm:spPr/>
      <dgm:t>
        <a:bodyPr/>
        <a:lstStyle/>
        <a:p>
          <a:endParaRPr lang="en-US"/>
        </a:p>
      </dgm:t>
    </dgm:pt>
    <dgm:pt modelId="{9B8430A1-63B9-44BB-B9DF-27E1308DF560}" type="sibTrans" cxnId="{754E547E-C927-4C05-A1CF-8AF8C5C927A4}">
      <dgm:prSet/>
      <dgm:spPr/>
      <dgm:t>
        <a:bodyPr/>
        <a:lstStyle/>
        <a:p>
          <a:endParaRPr lang="en-US"/>
        </a:p>
      </dgm:t>
    </dgm:pt>
    <dgm:pt modelId="{4D7AAD9E-214A-4A3B-B588-E0A092458733}">
      <dgm:prSet phldrT="[Text]"/>
      <dgm:spPr/>
      <dgm:t>
        <a:bodyPr/>
        <a:lstStyle/>
        <a:p>
          <a:r>
            <a:rPr lang="en-US" b="0" i="0" dirty="0"/>
            <a:t>it can save time and resources while providing a more accurate and up-to-date assessment of the system’s </a:t>
          </a:r>
          <a:r>
            <a:rPr lang="en-US" b="0" i="0"/>
            <a:t>security.</a:t>
          </a:r>
          <a:endParaRPr lang="en-US" dirty="0"/>
        </a:p>
      </dgm:t>
    </dgm:pt>
    <dgm:pt modelId="{E75FEBF6-CD21-4B23-9445-0E0B6BC8A3A2}" type="parTrans" cxnId="{F5EE4BD2-CA28-448D-BF77-307804B74226}">
      <dgm:prSet/>
      <dgm:spPr/>
      <dgm:t>
        <a:bodyPr/>
        <a:lstStyle/>
        <a:p>
          <a:endParaRPr lang="en-US"/>
        </a:p>
      </dgm:t>
    </dgm:pt>
    <dgm:pt modelId="{406BC488-7AD8-423F-9FFA-BEE557FF0337}" type="sibTrans" cxnId="{F5EE4BD2-CA28-448D-BF77-307804B74226}">
      <dgm:prSet/>
      <dgm:spPr/>
      <dgm:t>
        <a:bodyPr/>
        <a:lstStyle/>
        <a:p>
          <a:endParaRPr lang="en-US"/>
        </a:p>
      </dgm:t>
    </dgm:pt>
    <dgm:pt modelId="{AC998F94-4B9A-47D4-87CB-5325A9273430}">
      <dgm:prSet phldrT="[Text]"/>
      <dgm:spPr/>
      <dgm:t>
        <a:bodyPr/>
        <a:lstStyle/>
        <a:p>
          <a:r>
            <a:rPr lang="en-US" b="0" i="0" dirty="0"/>
            <a:t>tools should be used in conjunction with other security measures and multiple user used it at a time</a:t>
          </a:r>
          <a:endParaRPr lang="en-US" dirty="0"/>
        </a:p>
      </dgm:t>
    </dgm:pt>
    <dgm:pt modelId="{48048606-D9BC-440F-844A-F3442524ADFB}" type="sibTrans" cxnId="{E20BA76B-B217-4C04-9E5E-1CD143B66E78}">
      <dgm:prSet/>
      <dgm:spPr/>
      <dgm:t>
        <a:bodyPr/>
        <a:lstStyle/>
        <a:p>
          <a:endParaRPr lang="en-US"/>
        </a:p>
      </dgm:t>
    </dgm:pt>
    <dgm:pt modelId="{52EBE574-E661-4D28-8C84-69EB7EE9F09B}" type="parTrans" cxnId="{E20BA76B-B217-4C04-9E5E-1CD143B66E78}">
      <dgm:prSet/>
      <dgm:spPr/>
      <dgm:t>
        <a:bodyPr/>
        <a:lstStyle/>
        <a:p>
          <a:endParaRPr lang="en-US"/>
        </a:p>
      </dgm:t>
    </dgm:pt>
    <dgm:pt modelId="{C689E994-1BFE-41D6-B7E5-174B92DE8865}" type="pres">
      <dgm:prSet presAssocID="{ECA0E037-045C-4B59-91E8-169FAE72D9F0}" presName="Name0" presStyleCnt="0">
        <dgm:presLayoutVars>
          <dgm:chMax val="7"/>
          <dgm:chPref val="7"/>
          <dgm:dir/>
        </dgm:presLayoutVars>
      </dgm:prSet>
      <dgm:spPr/>
    </dgm:pt>
    <dgm:pt modelId="{9F2C6478-6187-45BF-A72B-782B85BA485A}" type="pres">
      <dgm:prSet presAssocID="{ECA0E037-045C-4B59-91E8-169FAE72D9F0}" presName="Name1" presStyleCnt="0"/>
      <dgm:spPr/>
    </dgm:pt>
    <dgm:pt modelId="{A80A1075-E355-4615-8EDD-977BBBAFCB19}" type="pres">
      <dgm:prSet presAssocID="{ECA0E037-045C-4B59-91E8-169FAE72D9F0}" presName="cycle" presStyleCnt="0"/>
      <dgm:spPr/>
    </dgm:pt>
    <dgm:pt modelId="{573FAD9F-2F53-43CE-A1DD-11587E3D55BF}" type="pres">
      <dgm:prSet presAssocID="{ECA0E037-045C-4B59-91E8-169FAE72D9F0}" presName="srcNode" presStyleLbl="node1" presStyleIdx="0" presStyleCnt="3"/>
      <dgm:spPr/>
    </dgm:pt>
    <dgm:pt modelId="{0D67EA52-D3F6-4DED-97F1-EAEDF43AD468}" type="pres">
      <dgm:prSet presAssocID="{ECA0E037-045C-4B59-91E8-169FAE72D9F0}" presName="conn" presStyleLbl="parChTrans1D2" presStyleIdx="0" presStyleCnt="1"/>
      <dgm:spPr/>
    </dgm:pt>
    <dgm:pt modelId="{AFD8D02F-C4DA-4C44-8795-9DFD9DD1FAE9}" type="pres">
      <dgm:prSet presAssocID="{ECA0E037-045C-4B59-91E8-169FAE72D9F0}" presName="extraNode" presStyleLbl="node1" presStyleIdx="0" presStyleCnt="3"/>
      <dgm:spPr/>
    </dgm:pt>
    <dgm:pt modelId="{5A0D8CAB-60BB-4F8D-8532-122F921FEB8C}" type="pres">
      <dgm:prSet presAssocID="{ECA0E037-045C-4B59-91E8-169FAE72D9F0}" presName="dstNode" presStyleLbl="node1" presStyleIdx="0" presStyleCnt="3"/>
      <dgm:spPr/>
    </dgm:pt>
    <dgm:pt modelId="{8BB4074B-4799-4A1E-9660-68F0AB5DA395}" type="pres">
      <dgm:prSet presAssocID="{9FB42837-14E5-4242-93A4-447730F1B72D}" presName="text_1" presStyleLbl="node1" presStyleIdx="0" presStyleCnt="3">
        <dgm:presLayoutVars>
          <dgm:bulletEnabled val="1"/>
        </dgm:presLayoutVars>
      </dgm:prSet>
      <dgm:spPr/>
    </dgm:pt>
    <dgm:pt modelId="{B5C94868-4666-4565-A2AE-C36FF7F5D4F6}" type="pres">
      <dgm:prSet presAssocID="{9FB42837-14E5-4242-93A4-447730F1B72D}" presName="accent_1" presStyleCnt="0"/>
      <dgm:spPr/>
    </dgm:pt>
    <dgm:pt modelId="{593FC1CE-C4CB-474D-B553-0CCA8CE41B0A}" type="pres">
      <dgm:prSet presAssocID="{9FB42837-14E5-4242-93A4-447730F1B72D}" presName="accentRepeatNode" presStyleLbl="solidFgAcc1" presStyleIdx="0" presStyleCnt="3"/>
      <dgm:spPr/>
    </dgm:pt>
    <dgm:pt modelId="{0EBDFE98-1EF5-44EC-A634-C30EBD011DAB}" type="pres">
      <dgm:prSet presAssocID="{4D7AAD9E-214A-4A3B-B588-E0A092458733}" presName="text_2" presStyleLbl="node1" presStyleIdx="1" presStyleCnt="3">
        <dgm:presLayoutVars>
          <dgm:bulletEnabled val="1"/>
        </dgm:presLayoutVars>
      </dgm:prSet>
      <dgm:spPr/>
    </dgm:pt>
    <dgm:pt modelId="{29EA101F-2E7B-49BF-8FC2-109FB0BE3541}" type="pres">
      <dgm:prSet presAssocID="{4D7AAD9E-214A-4A3B-B588-E0A092458733}" presName="accent_2" presStyleCnt="0"/>
      <dgm:spPr/>
    </dgm:pt>
    <dgm:pt modelId="{A7ECD553-79FF-437D-AB44-17D6177DBB93}" type="pres">
      <dgm:prSet presAssocID="{4D7AAD9E-214A-4A3B-B588-E0A092458733}" presName="accentRepeatNode" presStyleLbl="solidFgAcc1" presStyleIdx="1" presStyleCnt="3"/>
      <dgm:spPr/>
    </dgm:pt>
    <dgm:pt modelId="{144E13CA-03EC-4C93-BA53-9FAD589659BB}" type="pres">
      <dgm:prSet presAssocID="{AC998F94-4B9A-47D4-87CB-5325A9273430}" presName="text_3" presStyleLbl="node1" presStyleIdx="2" presStyleCnt="3">
        <dgm:presLayoutVars>
          <dgm:bulletEnabled val="1"/>
        </dgm:presLayoutVars>
      </dgm:prSet>
      <dgm:spPr/>
    </dgm:pt>
    <dgm:pt modelId="{08301E7E-0C89-4897-BDEE-F7413B17419E}" type="pres">
      <dgm:prSet presAssocID="{AC998F94-4B9A-47D4-87CB-5325A9273430}" presName="accent_3" presStyleCnt="0"/>
      <dgm:spPr/>
    </dgm:pt>
    <dgm:pt modelId="{DD5F6CBF-BF57-42DE-B02E-FEAC8FD162FC}" type="pres">
      <dgm:prSet presAssocID="{AC998F94-4B9A-47D4-87CB-5325A9273430}" presName="accentRepeatNode" presStyleLbl="solidFgAcc1" presStyleIdx="2" presStyleCnt="3"/>
      <dgm:spPr/>
    </dgm:pt>
  </dgm:ptLst>
  <dgm:cxnLst>
    <dgm:cxn modelId="{DD542F22-2E8E-4D46-8175-E98AA1D2B3A1}" type="presOf" srcId="{AC998F94-4B9A-47D4-87CB-5325A9273430}" destId="{144E13CA-03EC-4C93-BA53-9FAD589659BB}" srcOrd="0" destOrd="0" presId="urn:microsoft.com/office/officeart/2008/layout/VerticalCurvedList"/>
    <dgm:cxn modelId="{04850930-A308-41A4-B250-466E2892D1E2}" type="presOf" srcId="{4D7AAD9E-214A-4A3B-B588-E0A092458733}" destId="{0EBDFE98-1EF5-44EC-A634-C30EBD011DAB}" srcOrd="0" destOrd="0" presId="urn:microsoft.com/office/officeart/2008/layout/VerticalCurvedList"/>
    <dgm:cxn modelId="{E20BA76B-B217-4C04-9E5E-1CD143B66E78}" srcId="{ECA0E037-045C-4B59-91E8-169FAE72D9F0}" destId="{AC998F94-4B9A-47D4-87CB-5325A9273430}" srcOrd="2" destOrd="0" parTransId="{52EBE574-E661-4D28-8C84-69EB7EE9F09B}" sibTransId="{48048606-D9BC-440F-844A-F3442524ADFB}"/>
    <dgm:cxn modelId="{AC923F73-8B8E-415A-808A-8A86D409B32B}" type="presOf" srcId="{9B8430A1-63B9-44BB-B9DF-27E1308DF560}" destId="{0D67EA52-D3F6-4DED-97F1-EAEDF43AD468}" srcOrd="0" destOrd="0" presId="urn:microsoft.com/office/officeart/2008/layout/VerticalCurvedList"/>
    <dgm:cxn modelId="{B0416055-882F-4FC0-BC01-4AFC3758DD6E}" type="presOf" srcId="{9FB42837-14E5-4242-93A4-447730F1B72D}" destId="{8BB4074B-4799-4A1E-9660-68F0AB5DA395}" srcOrd="0" destOrd="0" presId="urn:microsoft.com/office/officeart/2008/layout/VerticalCurvedList"/>
    <dgm:cxn modelId="{754E547E-C927-4C05-A1CF-8AF8C5C927A4}" srcId="{ECA0E037-045C-4B59-91E8-169FAE72D9F0}" destId="{9FB42837-14E5-4242-93A4-447730F1B72D}" srcOrd="0" destOrd="0" parTransId="{E4E57369-44BD-4A19-A9BC-0BB6C0E1165F}" sibTransId="{9B8430A1-63B9-44BB-B9DF-27E1308DF560}"/>
    <dgm:cxn modelId="{EFF6F9AD-9514-434D-A06C-8FCFAB402923}" type="presOf" srcId="{ECA0E037-045C-4B59-91E8-169FAE72D9F0}" destId="{C689E994-1BFE-41D6-B7E5-174B92DE8865}" srcOrd="0" destOrd="0" presId="urn:microsoft.com/office/officeart/2008/layout/VerticalCurvedList"/>
    <dgm:cxn modelId="{F5EE4BD2-CA28-448D-BF77-307804B74226}" srcId="{ECA0E037-045C-4B59-91E8-169FAE72D9F0}" destId="{4D7AAD9E-214A-4A3B-B588-E0A092458733}" srcOrd="1" destOrd="0" parTransId="{E75FEBF6-CD21-4B23-9445-0E0B6BC8A3A2}" sibTransId="{406BC488-7AD8-423F-9FFA-BEE557FF0337}"/>
    <dgm:cxn modelId="{198EFF5A-EA08-4EA8-9C0F-D23E1B135440}" type="presParOf" srcId="{C689E994-1BFE-41D6-B7E5-174B92DE8865}" destId="{9F2C6478-6187-45BF-A72B-782B85BA485A}" srcOrd="0" destOrd="0" presId="urn:microsoft.com/office/officeart/2008/layout/VerticalCurvedList"/>
    <dgm:cxn modelId="{D4E61762-C96A-465A-B1B2-84AF9D6DDEB7}" type="presParOf" srcId="{9F2C6478-6187-45BF-A72B-782B85BA485A}" destId="{A80A1075-E355-4615-8EDD-977BBBAFCB19}" srcOrd="0" destOrd="0" presId="urn:microsoft.com/office/officeart/2008/layout/VerticalCurvedList"/>
    <dgm:cxn modelId="{9D08AB8B-E39F-45B3-8CD8-7F6858A65132}" type="presParOf" srcId="{A80A1075-E355-4615-8EDD-977BBBAFCB19}" destId="{573FAD9F-2F53-43CE-A1DD-11587E3D55BF}" srcOrd="0" destOrd="0" presId="urn:microsoft.com/office/officeart/2008/layout/VerticalCurvedList"/>
    <dgm:cxn modelId="{AE7FA55E-88BA-4620-8DFA-52EEC6E9A603}" type="presParOf" srcId="{A80A1075-E355-4615-8EDD-977BBBAFCB19}" destId="{0D67EA52-D3F6-4DED-97F1-EAEDF43AD468}" srcOrd="1" destOrd="0" presId="urn:microsoft.com/office/officeart/2008/layout/VerticalCurvedList"/>
    <dgm:cxn modelId="{4C4B8AA8-CD9D-465B-9503-1AF5CC4AFD98}" type="presParOf" srcId="{A80A1075-E355-4615-8EDD-977BBBAFCB19}" destId="{AFD8D02F-C4DA-4C44-8795-9DFD9DD1FAE9}" srcOrd="2" destOrd="0" presId="urn:microsoft.com/office/officeart/2008/layout/VerticalCurvedList"/>
    <dgm:cxn modelId="{ADAB8498-F6AC-4272-9C66-A2EE0137DFBE}" type="presParOf" srcId="{A80A1075-E355-4615-8EDD-977BBBAFCB19}" destId="{5A0D8CAB-60BB-4F8D-8532-122F921FEB8C}" srcOrd="3" destOrd="0" presId="urn:microsoft.com/office/officeart/2008/layout/VerticalCurvedList"/>
    <dgm:cxn modelId="{D06E0ED9-9EAD-455F-8CAE-48003738BC79}" type="presParOf" srcId="{9F2C6478-6187-45BF-A72B-782B85BA485A}" destId="{8BB4074B-4799-4A1E-9660-68F0AB5DA395}" srcOrd="1" destOrd="0" presId="urn:microsoft.com/office/officeart/2008/layout/VerticalCurvedList"/>
    <dgm:cxn modelId="{25C3DE4C-72B8-40AA-8098-10F77477002E}" type="presParOf" srcId="{9F2C6478-6187-45BF-A72B-782B85BA485A}" destId="{B5C94868-4666-4565-A2AE-C36FF7F5D4F6}" srcOrd="2" destOrd="0" presId="urn:microsoft.com/office/officeart/2008/layout/VerticalCurvedList"/>
    <dgm:cxn modelId="{B6F31C37-C67C-4C89-9CA7-1C69D6F0A0B3}" type="presParOf" srcId="{B5C94868-4666-4565-A2AE-C36FF7F5D4F6}" destId="{593FC1CE-C4CB-474D-B553-0CCA8CE41B0A}" srcOrd="0" destOrd="0" presId="urn:microsoft.com/office/officeart/2008/layout/VerticalCurvedList"/>
    <dgm:cxn modelId="{A7A5862E-0C3A-4CAA-9CAB-D61863991AE3}" type="presParOf" srcId="{9F2C6478-6187-45BF-A72B-782B85BA485A}" destId="{0EBDFE98-1EF5-44EC-A634-C30EBD011DAB}" srcOrd="3" destOrd="0" presId="urn:microsoft.com/office/officeart/2008/layout/VerticalCurvedList"/>
    <dgm:cxn modelId="{E442F368-6140-449A-8E55-936AC826D0E0}" type="presParOf" srcId="{9F2C6478-6187-45BF-A72B-782B85BA485A}" destId="{29EA101F-2E7B-49BF-8FC2-109FB0BE3541}" srcOrd="4" destOrd="0" presId="urn:microsoft.com/office/officeart/2008/layout/VerticalCurvedList"/>
    <dgm:cxn modelId="{9EB6A8B2-626C-4A34-8C9C-1C058517E421}" type="presParOf" srcId="{29EA101F-2E7B-49BF-8FC2-109FB0BE3541}" destId="{A7ECD553-79FF-437D-AB44-17D6177DBB93}" srcOrd="0" destOrd="0" presId="urn:microsoft.com/office/officeart/2008/layout/VerticalCurvedList"/>
    <dgm:cxn modelId="{3947B34A-2309-496A-B3A4-EF14ED31719E}" type="presParOf" srcId="{9F2C6478-6187-45BF-A72B-782B85BA485A}" destId="{144E13CA-03EC-4C93-BA53-9FAD589659BB}" srcOrd="5" destOrd="0" presId="urn:microsoft.com/office/officeart/2008/layout/VerticalCurvedList"/>
    <dgm:cxn modelId="{8B3411DA-F090-4995-9758-D7756DD593B9}" type="presParOf" srcId="{9F2C6478-6187-45BF-A72B-782B85BA485A}" destId="{08301E7E-0C89-4897-BDEE-F7413B17419E}" srcOrd="6" destOrd="0" presId="urn:microsoft.com/office/officeart/2008/layout/VerticalCurvedList"/>
    <dgm:cxn modelId="{FFF8C4ED-EAEF-4886-86C8-104E90C89CD1}" type="presParOf" srcId="{08301E7E-0C89-4897-BDEE-F7413B17419E}" destId="{DD5F6CBF-BF57-42DE-B02E-FEAC8FD162FC}"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DE4C7A-E1A7-4D25-82F7-E7F46F7BD099}" type="doc">
      <dgm:prSet loTypeId="urn:microsoft.com/office/officeart/2005/8/layout/list1" loCatId="list" qsTypeId="urn:microsoft.com/office/officeart/2005/8/quickstyle/3d3" qsCatId="3D" csTypeId="urn:microsoft.com/office/officeart/2005/8/colors/colorful5" csCatId="colorful" phldr="1"/>
      <dgm:spPr/>
      <dgm:t>
        <a:bodyPr/>
        <a:lstStyle/>
        <a:p>
          <a:endParaRPr lang="en-US"/>
        </a:p>
      </dgm:t>
    </dgm:pt>
    <dgm:pt modelId="{39B22E12-0C47-4CE0-8021-966169BF497E}">
      <dgm:prSet phldrT="[Text]" custT="1"/>
      <dgm:spPr/>
      <dgm:t>
        <a:bodyPr/>
        <a:lstStyle/>
        <a:p>
          <a:r>
            <a:rPr lang="en-US" sz="1600" dirty="0"/>
            <a:t> A widely applied method for identifying the malware is Signature Based Detection.</a:t>
          </a:r>
        </a:p>
      </dgm:t>
    </dgm:pt>
    <dgm:pt modelId="{E468CDA5-FA1F-4D25-8A01-8E282235032D}" type="parTrans" cxnId="{2BC1EF3F-8A7E-46EA-8DB5-7807A25389EC}">
      <dgm:prSet/>
      <dgm:spPr/>
      <dgm:t>
        <a:bodyPr/>
        <a:lstStyle/>
        <a:p>
          <a:endParaRPr lang="en-US"/>
        </a:p>
      </dgm:t>
    </dgm:pt>
    <dgm:pt modelId="{1489DF6F-3084-4AE7-A91C-79455B6D00AB}" type="sibTrans" cxnId="{2BC1EF3F-8A7E-46EA-8DB5-7807A25389EC}">
      <dgm:prSet/>
      <dgm:spPr/>
      <dgm:t>
        <a:bodyPr/>
        <a:lstStyle/>
        <a:p>
          <a:endParaRPr lang="en-US"/>
        </a:p>
      </dgm:t>
    </dgm:pt>
    <dgm:pt modelId="{731117D7-F307-4086-AE8D-6CCB8E62A621}">
      <dgm:prSet phldrT="[Text]" custT="1"/>
      <dgm:spPr/>
      <dgm:t>
        <a:bodyPr/>
        <a:lstStyle/>
        <a:p>
          <a:r>
            <a:rPr lang="en-US" sz="1600" dirty="0"/>
            <a:t>This approach is to compare the code of  program with a list of known malware signatures</a:t>
          </a:r>
          <a:r>
            <a:rPr lang="en-US" sz="1800" dirty="0"/>
            <a:t>.</a:t>
          </a:r>
        </a:p>
      </dgm:t>
    </dgm:pt>
    <dgm:pt modelId="{6DFB60D9-97E4-49D7-A09A-B8A335CC1F72}" type="parTrans" cxnId="{6134B49E-C6FD-4E35-B9DB-2E93A96D9D48}">
      <dgm:prSet/>
      <dgm:spPr/>
      <dgm:t>
        <a:bodyPr/>
        <a:lstStyle/>
        <a:p>
          <a:endParaRPr lang="en-US"/>
        </a:p>
      </dgm:t>
    </dgm:pt>
    <dgm:pt modelId="{814BB366-BEED-4C75-8079-A518A7C53B09}" type="sibTrans" cxnId="{6134B49E-C6FD-4E35-B9DB-2E93A96D9D48}">
      <dgm:prSet/>
      <dgm:spPr/>
      <dgm:t>
        <a:bodyPr/>
        <a:lstStyle/>
        <a:p>
          <a:endParaRPr lang="en-US"/>
        </a:p>
      </dgm:t>
    </dgm:pt>
    <dgm:pt modelId="{BB6D4840-75E0-4FFD-900B-6EF4B81B3AD8}">
      <dgm:prSet phldrT="[Text]" custT="1"/>
      <dgm:spPr/>
      <dgm:t>
        <a:bodyPr/>
        <a:lstStyle/>
        <a:p>
          <a:r>
            <a:rPr lang="en-US" sz="1600" dirty="0"/>
            <a:t>The program will be flagged as potentially malicious if a match is detected. </a:t>
          </a:r>
        </a:p>
      </dgm:t>
    </dgm:pt>
    <dgm:pt modelId="{8C8A811D-BDCE-454F-A534-47BFDFB9D1C2}" type="parTrans" cxnId="{5C367CDC-63BC-415B-882E-B490B0FE5A94}">
      <dgm:prSet/>
      <dgm:spPr/>
      <dgm:t>
        <a:bodyPr/>
        <a:lstStyle/>
        <a:p>
          <a:endParaRPr lang="en-US"/>
        </a:p>
      </dgm:t>
    </dgm:pt>
    <dgm:pt modelId="{4071CEDB-E943-4617-B88E-F00383B1D89E}" type="sibTrans" cxnId="{5C367CDC-63BC-415B-882E-B490B0FE5A94}">
      <dgm:prSet/>
      <dgm:spPr/>
      <dgm:t>
        <a:bodyPr/>
        <a:lstStyle/>
        <a:p>
          <a:endParaRPr lang="en-US"/>
        </a:p>
      </dgm:t>
    </dgm:pt>
    <dgm:pt modelId="{B335A733-03AF-4104-8202-CC14742056B3}">
      <dgm:prSet phldrT="[Text]" custT="1"/>
      <dgm:spPr/>
      <dgm:t>
        <a:bodyPr/>
        <a:lstStyle/>
        <a:p>
          <a:r>
            <a:rPr lang="en-US" sz="1600" dirty="0"/>
            <a:t>While signature based detection can be an efficient way to detect existing malware, its ability to identify new and unknown threats could also be limited.</a:t>
          </a:r>
        </a:p>
      </dgm:t>
    </dgm:pt>
    <dgm:pt modelId="{5EDDD060-D0C9-4DF1-988D-AF86F57A53EB}" type="parTrans" cxnId="{4D440D6C-3BF7-4383-8F85-64F77086CC21}">
      <dgm:prSet/>
      <dgm:spPr/>
      <dgm:t>
        <a:bodyPr/>
        <a:lstStyle/>
        <a:p>
          <a:endParaRPr lang="en-US"/>
        </a:p>
      </dgm:t>
    </dgm:pt>
    <dgm:pt modelId="{894136EE-8C7D-41DF-A202-A1C73C899757}" type="sibTrans" cxnId="{4D440D6C-3BF7-4383-8F85-64F77086CC21}">
      <dgm:prSet/>
      <dgm:spPr/>
      <dgm:t>
        <a:bodyPr/>
        <a:lstStyle/>
        <a:p>
          <a:endParaRPr lang="en-US"/>
        </a:p>
      </dgm:t>
    </dgm:pt>
    <dgm:pt modelId="{10C25C78-BE99-4042-9BBA-A1BBA165A926}" type="pres">
      <dgm:prSet presAssocID="{DCDE4C7A-E1A7-4D25-82F7-E7F46F7BD099}" presName="linear" presStyleCnt="0">
        <dgm:presLayoutVars>
          <dgm:dir/>
          <dgm:animLvl val="lvl"/>
          <dgm:resizeHandles val="exact"/>
        </dgm:presLayoutVars>
      </dgm:prSet>
      <dgm:spPr/>
    </dgm:pt>
    <dgm:pt modelId="{1F4A0781-5994-445E-B976-0B15A6CC295A}" type="pres">
      <dgm:prSet presAssocID="{39B22E12-0C47-4CE0-8021-966169BF497E}" presName="parentLin" presStyleCnt="0"/>
      <dgm:spPr/>
    </dgm:pt>
    <dgm:pt modelId="{CCFE1F4A-E473-404A-96C4-B5BBA493A250}" type="pres">
      <dgm:prSet presAssocID="{39B22E12-0C47-4CE0-8021-966169BF497E}" presName="parentLeftMargin" presStyleLbl="node1" presStyleIdx="0" presStyleCnt="4"/>
      <dgm:spPr/>
    </dgm:pt>
    <dgm:pt modelId="{34BD26DE-2D5B-4862-808D-78F063FB86C0}" type="pres">
      <dgm:prSet presAssocID="{39B22E12-0C47-4CE0-8021-966169BF497E}" presName="parentText" presStyleLbl="node1" presStyleIdx="0" presStyleCnt="4">
        <dgm:presLayoutVars>
          <dgm:chMax val="0"/>
          <dgm:bulletEnabled val="1"/>
        </dgm:presLayoutVars>
      </dgm:prSet>
      <dgm:spPr/>
    </dgm:pt>
    <dgm:pt modelId="{845E80C4-DC63-4AED-B410-09AD7A09F040}" type="pres">
      <dgm:prSet presAssocID="{39B22E12-0C47-4CE0-8021-966169BF497E}" presName="negativeSpace" presStyleCnt="0"/>
      <dgm:spPr/>
    </dgm:pt>
    <dgm:pt modelId="{F58B6AEC-CA43-4E0F-9439-2EADD177FC56}" type="pres">
      <dgm:prSet presAssocID="{39B22E12-0C47-4CE0-8021-966169BF497E}" presName="childText" presStyleLbl="conFgAcc1" presStyleIdx="0" presStyleCnt="4">
        <dgm:presLayoutVars>
          <dgm:bulletEnabled val="1"/>
        </dgm:presLayoutVars>
      </dgm:prSet>
      <dgm:spPr/>
    </dgm:pt>
    <dgm:pt modelId="{0162020B-4461-45C1-9091-314251683592}" type="pres">
      <dgm:prSet presAssocID="{1489DF6F-3084-4AE7-A91C-79455B6D00AB}" presName="spaceBetweenRectangles" presStyleCnt="0"/>
      <dgm:spPr/>
    </dgm:pt>
    <dgm:pt modelId="{6BB568F7-208A-44C9-A812-50637BC899ED}" type="pres">
      <dgm:prSet presAssocID="{731117D7-F307-4086-AE8D-6CCB8E62A621}" presName="parentLin" presStyleCnt="0"/>
      <dgm:spPr/>
    </dgm:pt>
    <dgm:pt modelId="{1ABB4CDA-2A68-46D2-953E-CC6D3F673701}" type="pres">
      <dgm:prSet presAssocID="{731117D7-F307-4086-AE8D-6CCB8E62A621}" presName="parentLeftMargin" presStyleLbl="node1" presStyleIdx="0" presStyleCnt="4"/>
      <dgm:spPr/>
    </dgm:pt>
    <dgm:pt modelId="{DE0420B5-9852-48F0-A379-3B7A00EF7679}" type="pres">
      <dgm:prSet presAssocID="{731117D7-F307-4086-AE8D-6CCB8E62A621}" presName="parentText" presStyleLbl="node1" presStyleIdx="1" presStyleCnt="4">
        <dgm:presLayoutVars>
          <dgm:chMax val="0"/>
          <dgm:bulletEnabled val="1"/>
        </dgm:presLayoutVars>
      </dgm:prSet>
      <dgm:spPr/>
    </dgm:pt>
    <dgm:pt modelId="{60285E18-6B1F-4623-A4E0-20C768C9196D}" type="pres">
      <dgm:prSet presAssocID="{731117D7-F307-4086-AE8D-6CCB8E62A621}" presName="negativeSpace" presStyleCnt="0"/>
      <dgm:spPr/>
    </dgm:pt>
    <dgm:pt modelId="{42ADE690-7CCC-44B9-B883-7F783C1A7671}" type="pres">
      <dgm:prSet presAssocID="{731117D7-F307-4086-AE8D-6CCB8E62A621}" presName="childText" presStyleLbl="conFgAcc1" presStyleIdx="1" presStyleCnt="4">
        <dgm:presLayoutVars>
          <dgm:bulletEnabled val="1"/>
        </dgm:presLayoutVars>
      </dgm:prSet>
      <dgm:spPr/>
    </dgm:pt>
    <dgm:pt modelId="{3DB2D1C8-2A79-4C7E-A5CD-E146E1BF2C9C}" type="pres">
      <dgm:prSet presAssocID="{814BB366-BEED-4C75-8079-A518A7C53B09}" presName="spaceBetweenRectangles" presStyleCnt="0"/>
      <dgm:spPr/>
    </dgm:pt>
    <dgm:pt modelId="{2C464613-E4C4-44C8-BDB4-4B976773758E}" type="pres">
      <dgm:prSet presAssocID="{BB6D4840-75E0-4FFD-900B-6EF4B81B3AD8}" presName="parentLin" presStyleCnt="0"/>
      <dgm:spPr/>
    </dgm:pt>
    <dgm:pt modelId="{3E3F9039-2A30-45BF-A04E-1F25D4D2A8BD}" type="pres">
      <dgm:prSet presAssocID="{BB6D4840-75E0-4FFD-900B-6EF4B81B3AD8}" presName="parentLeftMargin" presStyleLbl="node1" presStyleIdx="1" presStyleCnt="4"/>
      <dgm:spPr/>
    </dgm:pt>
    <dgm:pt modelId="{C718C143-BBA7-435D-B326-73B58E92DBA5}" type="pres">
      <dgm:prSet presAssocID="{BB6D4840-75E0-4FFD-900B-6EF4B81B3AD8}" presName="parentText" presStyleLbl="node1" presStyleIdx="2" presStyleCnt="4">
        <dgm:presLayoutVars>
          <dgm:chMax val="0"/>
          <dgm:bulletEnabled val="1"/>
        </dgm:presLayoutVars>
      </dgm:prSet>
      <dgm:spPr/>
    </dgm:pt>
    <dgm:pt modelId="{9FE1FD29-C2E7-4CFF-B19C-41C123B93983}" type="pres">
      <dgm:prSet presAssocID="{BB6D4840-75E0-4FFD-900B-6EF4B81B3AD8}" presName="negativeSpace" presStyleCnt="0"/>
      <dgm:spPr/>
    </dgm:pt>
    <dgm:pt modelId="{48A0CF79-1F7A-4938-B0A5-EE39298048EA}" type="pres">
      <dgm:prSet presAssocID="{BB6D4840-75E0-4FFD-900B-6EF4B81B3AD8}" presName="childText" presStyleLbl="conFgAcc1" presStyleIdx="2" presStyleCnt="4">
        <dgm:presLayoutVars>
          <dgm:bulletEnabled val="1"/>
        </dgm:presLayoutVars>
      </dgm:prSet>
      <dgm:spPr/>
    </dgm:pt>
    <dgm:pt modelId="{7DD51A01-82AB-41F9-AB4C-6B8827A84D5B}" type="pres">
      <dgm:prSet presAssocID="{4071CEDB-E943-4617-B88E-F00383B1D89E}" presName="spaceBetweenRectangles" presStyleCnt="0"/>
      <dgm:spPr/>
    </dgm:pt>
    <dgm:pt modelId="{D9525F80-9CCC-441B-BC58-A29085CE3E83}" type="pres">
      <dgm:prSet presAssocID="{B335A733-03AF-4104-8202-CC14742056B3}" presName="parentLin" presStyleCnt="0"/>
      <dgm:spPr/>
    </dgm:pt>
    <dgm:pt modelId="{0A110C9A-58C6-4723-8903-A2932E16FDDC}" type="pres">
      <dgm:prSet presAssocID="{B335A733-03AF-4104-8202-CC14742056B3}" presName="parentLeftMargin" presStyleLbl="node1" presStyleIdx="2" presStyleCnt="4"/>
      <dgm:spPr/>
    </dgm:pt>
    <dgm:pt modelId="{FA1E580E-8FDF-45EC-9144-A02CCC744BBD}" type="pres">
      <dgm:prSet presAssocID="{B335A733-03AF-4104-8202-CC14742056B3}" presName="parentText" presStyleLbl="node1" presStyleIdx="3" presStyleCnt="4">
        <dgm:presLayoutVars>
          <dgm:chMax val="0"/>
          <dgm:bulletEnabled val="1"/>
        </dgm:presLayoutVars>
      </dgm:prSet>
      <dgm:spPr/>
    </dgm:pt>
    <dgm:pt modelId="{DFA9ADDF-5B05-40EA-A66D-9BBC6F99C751}" type="pres">
      <dgm:prSet presAssocID="{B335A733-03AF-4104-8202-CC14742056B3}" presName="negativeSpace" presStyleCnt="0"/>
      <dgm:spPr/>
    </dgm:pt>
    <dgm:pt modelId="{044109F3-A7F3-492A-84DF-449D4BC6BF64}" type="pres">
      <dgm:prSet presAssocID="{B335A733-03AF-4104-8202-CC14742056B3}" presName="childText" presStyleLbl="conFgAcc1" presStyleIdx="3" presStyleCnt="4">
        <dgm:presLayoutVars>
          <dgm:bulletEnabled val="1"/>
        </dgm:presLayoutVars>
      </dgm:prSet>
      <dgm:spPr/>
    </dgm:pt>
  </dgm:ptLst>
  <dgm:cxnLst>
    <dgm:cxn modelId="{2D05192A-87E3-4E91-A7F5-FDBB9DA3BA19}" type="presOf" srcId="{39B22E12-0C47-4CE0-8021-966169BF497E}" destId="{34BD26DE-2D5B-4862-808D-78F063FB86C0}" srcOrd="1" destOrd="0" presId="urn:microsoft.com/office/officeart/2005/8/layout/list1"/>
    <dgm:cxn modelId="{54AD0032-7D80-4A90-B5D7-A57298B17174}" type="presOf" srcId="{B335A733-03AF-4104-8202-CC14742056B3}" destId="{FA1E580E-8FDF-45EC-9144-A02CCC744BBD}" srcOrd="1" destOrd="0" presId="urn:microsoft.com/office/officeart/2005/8/layout/list1"/>
    <dgm:cxn modelId="{3A35EC33-583B-4987-A38C-4E67F6A23F64}" type="presOf" srcId="{731117D7-F307-4086-AE8D-6CCB8E62A621}" destId="{DE0420B5-9852-48F0-A379-3B7A00EF7679}" srcOrd="1" destOrd="0" presId="urn:microsoft.com/office/officeart/2005/8/layout/list1"/>
    <dgm:cxn modelId="{2BC1EF3F-8A7E-46EA-8DB5-7807A25389EC}" srcId="{DCDE4C7A-E1A7-4D25-82F7-E7F46F7BD099}" destId="{39B22E12-0C47-4CE0-8021-966169BF497E}" srcOrd="0" destOrd="0" parTransId="{E468CDA5-FA1F-4D25-8A01-8E282235032D}" sibTransId="{1489DF6F-3084-4AE7-A91C-79455B6D00AB}"/>
    <dgm:cxn modelId="{0A8A5447-BDCA-4978-A119-3C818214F735}" type="presOf" srcId="{DCDE4C7A-E1A7-4D25-82F7-E7F46F7BD099}" destId="{10C25C78-BE99-4042-9BBA-A1BBA165A926}" srcOrd="0" destOrd="0" presId="urn:microsoft.com/office/officeart/2005/8/layout/list1"/>
    <dgm:cxn modelId="{6CD0356A-9586-47C3-AF71-3889CBECF604}" type="presOf" srcId="{731117D7-F307-4086-AE8D-6CCB8E62A621}" destId="{1ABB4CDA-2A68-46D2-953E-CC6D3F673701}" srcOrd="0" destOrd="0" presId="urn:microsoft.com/office/officeart/2005/8/layout/list1"/>
    <dgm:cxn modelId="{4D440D6C-3BF7-4383-8F85-64F77086CC21}" srcId="{DCDE4C7A-E1A7-4D25-82F7-E7F46F7BD099}" destId="{B335A733-03AF-4104-8202-CC14742056B3}" srcOrd="3" destOrd="0" parTransId="{5EDDD060-D0C9-4DF1-988D-AF86F57A53EB}" sibTransId="{894136EE-8C7D-41DF-A202-A1C73C899757}"/>
    <dgm:cxn modelId="{3B14658F-3A2D-4BEE-9B06-874DE594E15F}" type="presOf" srcId="{B335A733-03AF-4104-8202-CC14742056B3}" destId="{0A110C9A-58C6-4723-8903-A2932E16FDDC}" srcOrd="0" destOrd="0" presId="urn:microsoft.com/office/officeart/2005/8/layout/list1"/>
    <dgm:cxn modelId="{CD459594-0112-462F-9275-42227C808EFE}" type="presOf" srcId="{39B22E12-0C47-4CE0-8021-966169BF497E}" destId="{CCFE1F4A-E473-404A-96C4-B5BBA493A250}" srcOrd="0" destOrd="0" presId="urn:microsoft.com/office/officeart/2005/8/layout/list1"/>
    <dgm:cxn modelId="{6134B49E-C6FD-4E35-B9DB-2E93A96D9D48}" srcId="{DCDE4C7A-E1A7-4D25-82F7-E7F46F7BD099}" destId="{731117D7-F307-4086-AE8D-6CCB8E62A621}" srcOrd="1" destOrd="0" parTransId="{6DFB60D9-97E4-49D7-A09A-B8A335CC1F72}" sibTransId="{814BB366-BEED-4C75-8079-A518A7C53B09}"/>
    <dgm:cxn modelId="{9A9FB5BD-64DA-4343-9841-B2E90FFEEE62}" type="presOf" srcId="{BB6D4840-75E0-4FFD-900B-6EF4B81B3AD8}" destId="{3E3F9039-2A30-45BF-A04E-1F25D4D2A8BD}" srcOrd="0" destOrd="0" presId="urn:microsoft.com/office/officeart/2005/8/layout/list1"/>
    <dgm:cxn modelId="{F4F797D4-39DD-4557-9764-536F1EF17C08}" type="presOf" srcId="{BB6D4840-75E0-4FFD-900B-6EF4B81B3AD8}" destId="{C718C143-BBA7-435D-B326-73B58E92DBA5}" srcOrd="1" destOrd="0" presId="urn:microsoft.com/office/officeart/2005/8/layout/list1"/>
    <dgm:cxn modelId="{5C367CDC-63BC-415B-882E-B490B0FE5A94}" srcId="{DCDE4C7A-E1A7-4D25-82F7-E7F46F7BD099}" destId="{BB6D4840-75E0-4FFD-900B-6EF4B81B3AD8}" srcOrd="2" destOrd="0" parTransId="{8C8A811D-BDCE-454F-A534-47BFDFB9D1C2}" sibTransId="{4071CEDB-E943-4617-B88E-F00383B1D89E}"/>
    <dgm:cxn modelId="{CDAADFA6-62A4-4293-AA14-46E252FD94B8}" type="presParOf" srcId="{10C25C78-BE99-4042-9BBA-A1BBA165A926}" destId="{1F4A0781-5994-445E-B976-0B15A6CC295A}" srcOrd="0" destOrd="0" presId="urn:microsoft.com/office/officeart/2005/8/layout/list1"/>
    <dgm:cxn modelId="{84C78871-1C23-4FD0-A033-E72F19FB9575}" type="presParOf" srcId="{1F4A0781-5994-445E-B976-0B15A6CC295A}" destId="{CCFE1F4A-E473-404A-96C4-B5BBA493A250}" srcOrd="0" destOrd="0" presId="urn:microsoft.com/office/officeart/2005/8/layout/list1"/>
    <dgm:cxn modelId="{91BA9974-C188-4022-826D-6365FE73757F}" type="presParOf" srcId="{1F4A0781-5994-445E-B976-0B15A6CC295A}" destId="{34BD26DE-2D5B-4862-808D-78F063FB86C0}" srcOrd="1" destOrd="0" presId="urn:microsoft.com/office/officeart/2005/8/layout/list1"/>
    <dgm:cxn modelId="{6943E710-4AE1-4868-992C-537235DD5288}" type="presParOf" srcId="{10C25C78-BE99-4042-9BBA-A1BBA165A926}" destId="{845E80C4-DC63-4AED-B410-09AD7A09F040}" srcOrd="1" destOrd="0" presId="urn:microsoft.com/office/officeart/2005/8/layout/list1"/>
    <dgm:cxn modelId="{CFA756B1-2BB3-4A3A-BE8C-BD5852886C72}" type="presParOf" srcId="{10C25C78-BE99-4042-9BBA-A1BBA165A926}" destId="{F58B6AEC-CA43-4E0F-9439-2EADD177FC56}" srcOrd="2" destOrd="0" presId="urn:microsoft.com/office/officeart/2005/8/layout/list1"/>
    <dgm:cxn modelId="{299A6D43-3923-4E81-8937-5F7FD585F22C}" type="presParOf" srcId="{10C25C78-BE99-4042-9BBA-A1BBA165A926}" destId="{0162020B-4461-45C1-9091-314251683592}" srcOrd="3" destOrd="0" presId="urn:microsoft.com/office/officeart/2005/8/layout/list1"/>
    <dgm:cxn modelId="{D288933E-FD4D-4A42-88F8-71405EA9245C}" type="presParOf" srcId="{10C25C78-BE99-4042-9BBA-A1BBA165A926}" destId="{6BB568F7-208A-44C9-A812-50637BC899ED}" srcOrd="4" destOrd="0" presId="urn:microsoft.com/office/officeart/2005/8/layout/list1"/>
    <dgm:cxn modelId="{54173388-B735-46C2-B53F-2429535597DC}" type="presParOf" srcId="{6BB568F7-208A-44C9-A812-50637BC899ED}" destId="{1ABB4CDA-2A68-46D2-953E-CC6D3F673701}" srcOrd="0" destOrd="0" presId="urn:microsoft.com/office/officeart/2005/8/layout/list1"/>
    <dgm:cxn modelId="{F508A7C8-5920-41D1-A189-88E8A0D6F1FC}" type="presParOf" srcId="{6BB568F7-208A-44C9-A812-50637BC899ED}" destId="{DE0420B5-9852-48F0-A379-3B7A00EF7679}" srcOrd="1" destOrd="0" presId="urn:microsoft.com/office/officeart/2005/8/layout/list1"/>
    <dgm:cxn modelId="{A13C23E1-16D3-473C-A9AA-6AA3C6405F22}" type="presParOf" srcId="{10C25C78-BE99-4042-9BBA-A1BBA165A926}" destId="{60285E18-6B1F-4623-A4E0-20C768C9196D}" srcOrd="5" destOrd="0" presId="urn:microsoft.com/office/officeart/2005/8/layout/list1"/>
    <dgm:cxn modelId="{EF2358B3-364E-4D2F-9B2C-09525372E8B7}" type="presParOf" srcId="{10C25C78-BE99-4042-9BBA-A1BBA165A926}" destId="{42ADE690-7CCC-44B9-B883-7F783C1A7671}" srcOrd="6" destOrd="0" presId="urn:microsoft.com/office/officeart/2005/8/layout/list1"/>
    <dgm:cxn modelId="{36FC9B15-A164-46D9-B01B-31AD7384C55D}" type="presParOf" srcId="{10C25C78-BE99-4042-9BBA-A1BBA165A926}" destId="{3DB2D1C8-2A79-4C7E-A5CD-E146E1BF2C9C}" srcOrd="7" destOrd="0" presId="urn:microsoft.com/office/officeart/2005/8/layout/list1"/>
    <dgm:cxn modelId="{890CD0C2-A673-489B-BA84-226A210DF99D}" type="presParOf" srcId="{10C25C78-BE99-4042-9BBA-A1BBA165A926}" destId="{2C464613-E4C4-44C8-BDB4-4B976773758E}" srcOrd="8" destOrd="0" presId="urn:microsoft.com/office/officeart/2005/8/layout/list1"/>
    <dgm:cxn modelId="{E933D6B8-799C-4CD1-BCD2-FECB52ED66A4}" type="presParOf" srcId="{2C464613-E4C4-44C8-BDB4-4B976773758E}" destId="{3E3F9039-2A30-45BF-A04E-1F25D4D2A8BD}" srcOrd="0" destOrd="0" presId="urn:microsoft.com/office/officeart/2005/8/layout/list1"/>
    <dgm:cxn modelId="{7CB61DDD-EBE9-48CD-9B02-2D54C4F210BB}" type="presParOf" srcId="{2C464613-E4C4-44C8-BDB4-4B976773758E}" destId="{C718C143-BBA7-435D-B326-73B58E92DBA5}" srcOrd="1" destOrd="0" presId="urn:microsoft.com/office/officeart/2005/8/layout/list1"/>
    <dgm:cxn modelId="{8B68E1DC-9915-43C6-9D4A-25F120F79807}" type="presParOf" srcId="{10C25C78-BE99-4042-9BBA-A1BBA165A926}" destId="{9FE1FD29-C2E7-4CFF-B19C-41C123B93983}" srcOrd="9" destOrd="0" presId="urn:microsoft.com/office/officeart/2005/8/layout/list1"/>
    <dgm:cxn modelId="{199AAFC0-8BB2-428B-A80F-3193CEB570BC}" type="presParOf" srcId="{10C25C78-BE99-4042-9BBA-A1BBA165A926}" destId="{48A0CF79-1F7A-4938-B0A5-EE39298048EA}" srcOrd="10" destOrd="0" presId="urn:microsoft.com/office/officeart/2005/8/layout/list1"/>
    <dgm:cxn modelId="{E1CC543A-37EA-4857-B3F1-ECFA2FECF29D}" type="presParOf" srcId="{10C25C78-BE99-4042-9BBA-A1BBA165A926}" destId="{7DD51A01-82AB-41F9-AB4C-6B8827A84D5B}" srcOrd="11" destOrd="0" presId="urn:microsoft.com/office/officeart/2005/8/layout/list1"/>
    <dgm:cxn modelId="{F352A758-E3C3-492C-858A-67A1CA55590B}" type="presParOf" srcId="{10C25C78-BE99-4042-9BBA-A1BBA165A926}" destId="{D9525F80-9CCC-441B-BC58-A29085CE3E83}" srcOrd="12" destOrd="0" presId="urn:microsoft.com/office/officeart/2005/8/layout/list1"/>
    <dgm:cxn modelId="{669D5708-B14A-4531-BC68-857C6710F9A7}" type="presParOf" srcId="{D9525F80-9CCC-441B-BC58-A29085CE3E83}" destId="{0A110C9A-58C6-4723-8903-A2932E16FDDC}" srcOrd="0" destOrd="0" presId="urn:microsoft.com/office/officeart/2005/8/layout/list1"/>
    <dgm:cxn modelId="{3F707211-3661-44E8-91A1-36BF6E35EF02}" type="presParOf" srcId="{D9525F80-9CCC-441B-BC58-A29085CE3E83}" destId="{FA1E580E-8FDF-45EC-9144-A02CCC744BBD}" srcOrd="1" destOrd="0" presId="urn:microsoft.com/office/officeart/2005/8/layout/list1"/>
    <dgm:cxn modelId="{004E873F-391C-4209-A7D5-9D19DC825B5B}" type="presParOf" srcId="{10C25C78-BE99-4042-9BBA-A1BBA165A926}" destId="{DFA9ADDF-5B05-40EA-A66D-9BBC6F99C751}" srcOrd="13" destOrd="0" presId="urn:microsoft.com/office/officeart/2005/8/layout/list1"/>
    <dgm:cxn modelId="{D7E92FD6-E191-4216-9A0A-0B762C73B6F4}" type="presParOf" srcId="{10C25C78-BE99-4042-9BBA-A1BBA165A926}" destId="{044109F3-A7F3-492A-84DF-449D4BC6BF64}" srcOrd="14"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6A4865B-FF18-42A6-B79D-651BB45F17E8}" type="doc">
      <dgm:prSet loTypeId="urn:microsoft.com/office/officeart/2005/8/layout/pyramid2" loCatId="pyramid" qsTypeId="urn:microsoft.com/office/officeart/2005/8/quickstyle/3d2" qsCatId="3D" csTypeId="urn:microsoft.com/office/officeart/2005/8/colors/accent0_3" csCatId="mainScheme" phldr="1"/>
      <dgm:spPr/>
    </dgm:pt>
    <dgm:pt modelId="{86FC0F53-6BBB-4C3B-8617-BC8E0BFFD93F}">
      <dgm:prSet phldrT="[Text]" custT="1"/>
      <dgm:spPr/>
      <dgm:t>
        <a:bodyPr/>
        <a:lstStyle/>
        <a:p>
          <a:r>
            <a:rPr lang="en-US" sz="1600" dirty="0"/>
            <a:t>An antivirus that has a set of predefined static signatures(fingerprints)  representing known network threats, is part of this type of detection. </a:t>
          </a:r>
        </a:p>
      </dgm:t>
    </dgm:pt>
    <dgm:pt modelId="{A2E5A5F6-6D41-4346-A364-F01591FAF551}" type="parTrans" cxnId="{3938BD5F-046B-4182-8AAC-7C0CC2F921DB}">
      <dgm:prSet/>
      <dgm:spPr/>
      <dgm:t>
        <a:bodyPr/>
        <a:lstStyle/>
        <a:p>
          <a:endParaRPr lang="en-US"/>
        </a:p>
      </dgm:t>
    </dgm:pt>
    <dgm:pt modelId="{7CDAA9F4-A628-45A8-AA30-F5CA6E1EB657}" type="sibTrans" cxnId="{3938BD5F-046B-4182-8AAC-7C0CC2F921DB}">
      <dgm:prSet/>
      <dgm:spPr/>
      <dgm:t>
        <a:bodyPr/>
        <a:lstStyle/>
        <a:p>
          <a:endParaRPr lang="en-US"/>
        </a:p>
      </dgm:t>
    </dgm:pt>
    <dgm:pt modelId="{9B12D3CB-B620-4D16-8B42-A7B74E7344FA}">
      <dgm:prSet phldrT="[Text]" custT="1"/>
      <dgm:spPr/>
      <dgm:t>
        <a:bodyPr/>
        <a:lstStyle/>
        <a:p>
          <a:r>
            <a:rPr lang="en-US" sz="1600" dirty="0"/>
            <a:t>When an antivirus scanner launches, it begins to generate the correct signatures for each file as well as compare them with those in its database.</a:t>
          </a:r>
        </a:p>
      </dgm:t>
    </dgm:pt>
    <dgm:pt modelId="{121C9075-4A88-4493-B7D8-726C1BE1DCD5}" type="parTrans" cxnId="{1A33C78D-3B3E-4C37-A7C1-2434C84FA12B}">
      <dgm:prSet/>
      <dgm:spPr/>
      <dgm:t>
        <a:bodyPr/>
        <a:lstStyle/>
        <a:p>
          <a:endParaRPr lang="en-US"/>
        </a:p>
      </dgm:t>
    </dgm:pt>
    <dgm:pt modelId="{F5A9866D-06DB-4DC8-B0DF-D7471207DD5F}" type="sibTrans" cxnId="{1A33C78D-3B3E-4C37-A7C1-2434C84FA12B}">
      <dgm:prSet/>
      <dgm:spPr/>
      <dgm:t>
        <a:bodyPr/>
        <a:lstStyle/>
        <a:p>
          <a:endParaRPr lang="en-US"/>
        </a:p>
      </dgm:t>
    </dgm:pt>
    <dgm:pt modelId="{3439F7FB-B720-4DF7-9624-63BA2995EB1F}">
      <dgm:prSet phldrT="[Text]" custT="1"/>
      <dgm:spPr/>
      <dgm:t>
        <a:bodyPr/>
        <a:lstStyle/>
        <a:p>
          <a:r>
            <a:rPr lang="en-US" sz="1600" dirty="0"/>
            <a:t>For signature matches, it is keeping a check on network traffic.</a:t>
          </a:r>
        </a:p>
      </dgm:t>
    </dgm:pt>
    <dgm:pt modelId="{17625385-BA19-46AD-AAF0-B34CE84FB8BE}" type="parTrans" cxnId="{85A66C02-3AD6-45F3-B96D-77E0F0280261}">
      <dgm:prSet/>
      <dgm:spPr/>
      <dgm:t>
        <a:bodyPr/>
        <a:lstStyle/>
        <a:p>
          <a:endParaRPr lang="en-US"/>
        </a:p>
      </dgm:t>
    </dgm:pt>
    <dgm:pt modelId="{E7A8B29E-E024-4BB4-BEF7-D519412A8AA3}" type="sibTrans" cxnId="{85A66C02-3AD6-45F3-B96D-77E0F0280261}">
      <dgm:prSet/>
      <dgm:spPr/>
      <dgm:t>
        <a:bodyPr/>
        <a:lstStyle/>
        <a:p>
          <a:endParaRPr lang="en-US"/>
        </a:p>
      </dgm:t>
    </dgm:pt>
    <dgm:pt modelId="{C4579184-0504-4138-9DFD-6436E9ED3263}" type="pres">
      <dgm:prSet presAssocID="{86A4865B-FF18-42A6-B79D-651BB45F17E8}" presName="compositeShape" presStyleCnt="0">
        <dgm:presLayoutVars>
          <dgm:dir/>
          <dgm:resizeHandles/>
        </dgm:presLayoutVars>
      </dgm:prSet>
      <dgm:spPr/>
    </dgm:pt>
    <dgm:pt modelId="{ACE631F8-500E-48D4-A390-15111DD64ED6}" type="pres">
      <dgm:prSet presAssocID="{86A4865B-FF18-42A6-B79D-651BB45F17E8}" presName="pyramid" presStyleLbl="node1" presStyleIdx="0" presStyleCnt="1"/>
      <dgm:spPr/>
    </dgm:pt>
    <dgm:pt modelId="{A92289F6-9F80-4539-84D0-E665497EEBE4}" type="pres">
      <dgm:prSet presAssocID="{86A4865B-FF18-42A6-B79D-651BB45F17E8}" presName="theList" presStyleCnt="0"/>
      <dgm:spPr/>
    </dgm:pt>
    <dgm:pt modelId="{D96D90A2-0DE6-489C-BCAA-5E65EB3FAA45}" type="pres">
      <dgm:prSet presAssocID="{86FC0F53-6BBB-4C3B-8617-BC8E0BFFD93F}" presName="aNode" presStyleLbl="fgAcc1" presStyleIdx="0" presStyleCnt="3" custScaleX="122286">
        <dgm:presLayoutVars>
          <dgm:bulletEnabled val="1"/>
        </dgm:presLayoutVars>
      </dgm:prSet>
      <dgm:spPr/>
    </dgm:pt>
    <dgm:pt modelId="{A18BA190-D5C0-41F3-BF7F-D204D5FF533A}" type="pres">
      <dgm:prSet presAssocID="{86FC0F53-6BBB-4C3B-8617-BC8E0BFFD93F}" presName="aSpace" presStyleCnt="0"/>
      <dgm:spPr/>
    </dgm:pt>
    <dgm:pt modelId="{BBF9914F-B1A9-4636-8328-CE4065E66408}" type="pres">
      <dgm:prSet presAssocID="{9B12D3CB-B620-4D16-8B42-A7B74E7344FA}" presName="aNode" presStyleLbl="fgAcc1" presStyleIdx="1" presStyleCnt="3" custScaleX="121750">
        <dgm:presLayoutVars>
          <dgm:bulletEnabled val="1"/>
        </dgm:presLayoutVars>
      </dgm:prSet>
      <dgm:spPr/>
    </dgm:pt>
    <dgm:pt modelId="{62102216-1EFF-478C-9670-52C1B04C6A52}" type="pres">
      <dgm:prSet presAssocID="{9B12D3CB-B620-4D16-8B42-A7B74E7344FA}" presName="aSpace" presStyleCnt="0"/>
      <dgm:spPr/>
    </dgm:pt>
    <dgm:pt modelId="{E77EBC4C-FFDC-4FC6-A0C8-EDA64A2D4BF8}" type="pres">
      <dgm:prSet presAssocID="{3439F7FB-B720-4DF7-9624-63BA2995EB1F}" presName="aNode" presStyleLbl="fgAcc1" presStyleIdx="2" presStyleCnt="3" custScaleX="119666">
        <dgm:presLayoutVars>
          <dgm:bulletEnabled val="1"/>
        </dgm:presLayoutVars>
      </dgm:prSet>
      <dgm:spPr/>
    </dgm:pt>
    <dgm:pt modelId="{EAD0D4FD-14E3-4EF6-AFAE-B68A819CE054}" type="pres">
      <dgm:prSet presAssocID="{3439F7FB-B720-4DF7-9624-63BA2995EB1F}" presName="aSpace" presStyleCnt="0"/>
      <dgm:spPr/>
    </dgm:pt>
  </dgm:ptLst>
  <dgm:cxnLst>
    <dgm:cxn modelId="{85A66C02-3AD6-45F3-B96D-77E0F0280261}" srcId="{86A4865B-FF18-42A6-B79D-651BB45F17E8}" destId="{3439F7FB-B720-4DF7-9624-63BA2995EB1F}" srcOrd="2" destOrd="0" parTransId="{17625385-BA19-46AD-AAF0-B34CE84FB8BE}" sibTransId="{E7A8B29E-E024-4BB4-BEF7-D519412A8AA3}"/>
    <dgm:cxn modelId="{01C17E03-D9CF-4707-840F-236E99083C12}" type="presOf" srcId="{86FC0F53-6BBB-4C3B-8617-BC8E0BFFD93F}" destId="{D96D90A2-0DE6-489C-BCAA-5E65EB3FAA45}" srcOrd="0" destOrd="0" presId="urn:microsoft.com/office/officeart/2005/8/layout/pyramid2"/>
    <dgm:cxn modelId="{A3474116-5B77-4681-B310-EC28370A8AC9}" type="presOf" srcId="{86A4865B-FF18-42A6-B79D-651BB45F17E8}" destId="{C4579184-0504-4138-9DFD-6436E9ED3263}" srcOrd="0" destOrd="0" presId="urn:microsoft.com/office/officeart/2005/8/layout/pyramid2"/>
    <dgm:cxn modelId="{3938BD5F-046B-4182-8AAC-7C0CC2F921DB}" srcId="{86A4865B-FF18-42A6-B79D-651BB45F17E8}" destId="{86FC0F53-6BBB-4C3B-8617-BC8E0BFFD93F}" srcOrd="0" destOrd="0" parTransId="{A2E5A5F6-6D41-4346-A364-F01591FAF551}" sibTransId="{7CDAA9F4-A628-45A8-AA30-F5CA6E1EB657}"/>
    <dgm:cxn modelId="{B0EF2662-1B1F-4EC2-9291-DC4753F4B342}" type="presOf" srcId="{3439F7FB-B720-4DF7-9624-63BA2995EB1F}" destId="{E77EBC4C-FFDC-4FC6-A0C8-EDA64A2D4BF8}" srcOrd="0" destOrd="0" presId="urn:microsoft.com/office/officeart/2005/8/layout/pyramid2"/>
    <dgm:cxn modelId="{1A33C78D-3B3E-4C37-A7C1-2434C84FA12B}" srcId="{86A4865B-FF18-42A6-B79D-651BB45F17E8}" destId="{9B12D3CB-B620-4D16-8B42-A7B74E7344FA}" srcOrd="1" destOrd="0" parTransId="{121C9075-4A88-4493-B7D8-726C1BE1DCD5}" sibTransId="{F5A9866D-06DB-4DC8-B0DF-D7471207DD5F}"/>
    <dgm:cxn modelId="{32669EE2-562D-4958-8FA4-8529FF8CC08D}" type="presOf" srcId="{9B12D3CB-B620-4D16-8B42-A7B74E7344FA}" destId="{BBF9914F-B1A9-4636-8328-CE4065E66408}" srcOrd="0" destOrd="0" presId="urn:microsoft.com/office/officeart/2005/8/layout/pyramid2"/>
    <dgm:cxn modelId="{088CBDF0-53DD-4CBA-A8D6-B0A5F20D12AC}" type="presParOf" srcId="{C4579184-0504-4138-9DFD-6436E9ED3263}" destId="{ACE631F8-500E-48D4-A390-15111DD64ED6}" srcOrd="0" destOrd="0" presId="urn:microsoft.com/office/officeart/2005/8/layout/pyramid2"/>
    <dgm:cxn modelId="{5C3B242F-BE3C-4417-B7C5-56706BBF8F89}" type="presParOf" srcId="{C4579184-0504-4138-9DFD-6436E9ED3263}" destId="{A92289F6-9F80-4539-84D0-E665497EEBE4}" srcOrd="1" destOrd="0" presId="urn:microsoft.com/office/officeart/2005/8/layout/pyramid2"/>
    <dgm:cxn modelId="{01BCB314-EA44-4A72-8591-D35B743227E6}" type="presParOf" srcId="{A92289F6-9F80-4539-84D0-E665497EEBE4}" destId="{D96D90A2-0DE6-489C-BCAA-5E65EB3FAA45}" srcOrd="0" destOrd="0" presId="urn:microsoft.com/office/officeart/2005/8/layout/pyramid2"/>
    <dgm:cxn modelId="{EDAA63EC-EE7A-4851-889F-EE955F3C5560}" type="presParOf" srcId="{A92289F6-9F80-4539-84D0-E665497EEBE4}" destId="{A18BA190-D5C0-41F3-BF7F-D204D5FF533A}" srcOrd="1" destOrd="0" presId="urn:microsoft.com/office/officeart/2005/8/layout/pyramid2"/>
    <dgm:cxn modelId="{D125D69A-22CF-47C3-B74F-5E3D34B72A9A}" type="presParOf" srcId="{A92289F6-9F80-4539-84D0-E665497EEBE4}" destId="{BBF9914F-B1A9-4636-8328-CE4065E66408}" srcOrd="2" destOrd="0" presId="urn:microsoft.com/office/officeart/2005/8/layout/pyramid2"/>
    <dgm:cxn modelId="{108799DA-EAA9-4F38-941E-014EEB308F71}" type="presParOf" srcId="{A92289F6-9F80-4539-84D0-E665497EEBE4}" destId="{62102216-1EFF-478C-9670-52C1B04C6A52}" srcOrd="3" destOrd="0" presId="urn:microsoft.com/office/officeart/2005/8/layout/pyramid2"/>
    <dgm:cxn modelId="{DFC2F6E1-008D-411E-9F55-52F6B2F530D7}" type="presParOf" srcId="{A92289F6-9F80-4539-84D0-E665497EEBE4}" destId="{E77EBC4C-FFDC-4FC6-A0C8-EDA64A2D4BF8}" srcOrd="4" destOrd="0" presId="urn:microsoft.com/office/officeart/2005/8/layout/pyramid2"/>
    <dgm:cxn modelId="{DA2C5ED7-55EE-4BE5-849E-5F0F2B4DB97A}" type="presParOf" srcId="{A92289F6-9F80-4539-84D0-E665497EEBE4}" destId="{EAD0D4FD-14E3-4EF6-AFAE-B68A819CE054}" srcOrd="5" destOrd="0" presId="urn:microsoft.com/office/officeart/2005/8/layout/pyramid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2D252B-37DB-4CF4-B3F9-0B1A91D00EC7}">
      <dsp:nvSpPr>
        <dsp:cNvPr id="0" name=""/>
        <dsp:cNvSpPr/>
      </dsp:nvSpPr>
      <dsp:spPr>
        <a:xfrm>
          <a:off x="805859" y="253175"/>
          <a:ext cx="3271800" cy="3271800"/>
        </a:xfrm>
        <a:prstGeom prst="pie">
          <a:avLst>
            <a:gd name="adj1" fmla="val 16200000"/>
            <a:gd name="adj2" fmla="val 180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r>
            <a:rPr lang="en-US" sz="5400" kern="1200" dirty="0"/>
            <a:t>2</a:t>
          </a:r>
        </a:p>
      </dsp:txBody>
      <dsp:txXfrm>
        <a:off x="2530176" y="946485"/>
        <a:ext cx="1168500" cy="973750"/>
      </dsp:txXfrm>
    </dsp:sp>
    <dsp:sp modelId="{DC29F372-37C2-4F6F-B06C-21A610DB5057}">
      <dsp:nvSpPr>
        <dsp:cNvPr id="0" name=""/>
        <dsp:cNvSpPr/>
      </dsp:nvSpPr>
      <dsp:spPr>
        <a:xfrm>
          <a:off x="738475" y="370025"/>
          <a:ext cx="3271800" cy="3271800"/>
        </a:xfrm>
        <a:prstGeom prst="pie">
          <a:avLst>
            <a:gd name="adj1" fmla="val 1800000"/>
            <a:gd name="adj2" fmla="val 9000000"/>
          </a:avLst>
        </a:prstGeom>
        <a:gradFill rotWithShape="0">
          <a:gsLst>
            <a:gs pos="0">
              <a:schemeClr val="accent5">
                <a:hueOff val="1233849"/>
                <a:satOff val="0"/>
                <a:lumOff val="-8236"/>
                <a:alphaOff val="0"/>
                <a:satMod val="103000"/>
                <a:lumMod val="102000"/>
                <a:tint val="94000"/>
              </a:schemeClr>
            </a:gs>
            <a:gs pos="50000">
              <a:schemeClr val="accent5">
                <a:hueOff val="1233849"/>
                <a:satOff val="0"/>
                <a:lumOff val="-8236"/>
                <a:alphaOff val="0"/>
                <a:satMod val="110000"/>
                <a:lumMod val="100000"/>
                <a:shade val="100000"/>
              </a:schemeClr>
            </a:gs>
            <a:gs pos="100000">
              <a:schemeClr val="accent5">
                <a:hueOff val="1233849"/>
                <a:satOff val="0"/>
                <a:lumOff val="-8236"/>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r>
            <a:rPr lang="en-US" sz="5400" kern="1200" dirty="0"/>
            <a:t>3</a:t>
          </a:r>
        </a:p>
      </dsp:txBody>
      <dsp:txXfrm>
        <a:off x="1517475" y="2492800"/>
        <a:ext cx="1752750" cy="856900"/>
      </dsp:txXfrm>
    </dsp:sp>
    <dsp:sp modelId="{A402274E-B73F-45BF-9EDF-BA078C029AB7}">
      <dsp:nvSpPr>
        <dsp:cNvPr id="0" name=""/>
        <dsp:cNvSpPr/>
      </dsp:nvSpPr>
      <dsp:spPr>
        <a:xfrm>
          <a:off x="671092" y="253175"/>
          <a:ext cx="3271800" cy="3271800"/>
        </a:xfrm>
        <a:prstGeom prst="pie">
          <a:avLst>
            <a:gd name="adj1" fmla="val 9000000"/>
            <a:gd name="adj2" fmla="val 16200000"/>
          </a:avLst>
        </a:prstGeom>
        <a:gradFill rotWithShape="0">
          <a:gsLst>
            <a:gs pos="0">
              <a:schemeClr val="accent5">
                <a:hueOff val="2467698"/>
                <a:satOff val="0"/>
                <a:lumOff val="-16471"/>
                <a:alphaOff val="0"/>
                <a:satMod val="103000"/>
                <a:lumMod val="102000"/>
                <a:tint val="94000"/>
              </a:schemeClr>
            </a:gs>
            <a:gs pos="50000">
              <a:schemeClr val="accent5">
                <a:hueOff val="2467698"/>
                <a:satOff val="0"/>
                <a:lumOff val="-16471"/>
                <a:alphaOff val="0"/>
                <a:satMod val="110000"/>
                <a:lumMod val="100000"/>
                <a:shade val="100000"/>
              </a:schemeClr>
            </a:gs>
            <a:gs pos="100000">
              <a:schemeClr val="accent5">
                <a:hueOff val="2467698"/>
                <a:satOff val="0"/>
                <a:lumOff val="-16471"/>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r>
            <a:rPr lang="en-US" sz="5400" kern="1200" dirty="0"/>
            <a:t>1</a:t>
          </a:r>
        </a:p>
      </dsp:txBody>
      <dsp:txXfrm>
        <a:off x="1050075" y="946485"/>
        <a:ext cx="1168500" cy="973750"/>
      </dsp:txXfrm>
    </dsp:sp>
    <dsp:sp modelId="{59BE856E-DB66-447B-BF94-0D47F572D3DA}">
      <dsp:nvSpPr>
        <dsp:cNvPr id="0" name=""/>
        <dsp:cNvSpPr/>
      </dsp:nvSpPr>
      <dsp:spPr>
        <a:xfrm>
          <a:off x="603589" y="50634"/>
          <a:ext cx="3676880" cy="3676880"/>
        </a:xfrm>
        <a:prstGeom prst="circularArrow">
          <a:avLst>
            <a:gd name="adj1" fmla="val 5085"/>
            <a:gd name="adj2" fmla="val 327528"/>
            <a:gd name="adj3" fmla="val 1472472"/>
            <a:gd name="adj4" fmla="val 16199432"/>
            <a:gd name="adj5" fmla="val 5932"/>
          </a:avLst>
        </a:prstGeom>
        <a:solidFill>
          <a:schemeClr val="accent5">
            <a:hueOff val="0"/>
            <a:satOff val="0"/>
            <a:lumOff val="0"/>
            <a:alphaOff val="0"/>
          </a:schemeClr>
        </a:solidFill>
        <a:ln>
          <a:noFill/>
        </a:ln>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71145ABC-18B6-4A02-8FFD-6C33C5FEEB49}">
      <dsp:nvSpPr>
        <dsp:cNvPr id="0" name=""/>
        <dsp:cNvSpPr/>
      </dsp:nvSpPr>
      <dsp:spPr>
        <a:xfrm>
          <a:off x="535935" y="167278"/>
          <a:ext cx="3676880" cy="3676880"/>
        </a:xfrm>
        <a:prstGeom prst="circularArrow">
          <a:avLst>
            <a:gd name="adj1" fmla="val 5085"/>
            <a:gd name="adj2" fmla="val 327528"/>
            <a:gd name="adj3" fmla="val 8671970"/>
            <a:gd name="adj4" fmla="val 1800502"/>
            <a:gd name="adj5" fmla="val 5932"/>
          </a:avLst>
        </a:prstGeom>
        <a:solidFill>
          <a:schemeClr val="accent5">
            <a:hueOff val="1233849"/>
            <a:satOff val="0"/>
            <a:lumOff val="-8236"/>
            <a:alphaOff val="0"/>
          </a:schemeClr>
        </a:solidFill>
        <a:ln>
          <a:noFill/>
        </a:ln>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EADC51F5-0C96-4C56-B23C-CB70BF666BCC}">
      <dsp:nvSpPr>
        <dsp:cNvPr id="0" name=""/>
        <dsp:cNvSpPr/>
      </dsp:nvSpPr>
      <dsp:spPr>
        <a:xfrm>
          <a:off x="468281" y="50634"/>
          <a:ext cx="3676880" cy="3676880"/>
        </a:xfrm>
        <a:prstGeom prst="circularArrow">
          <a:avLst>
            <a:gd name="adj1" fmla="val 5085"/>
            <a:gd name="adj2" fmla="val 327528"/>
            <a:gd name="adj3" fmla="val 15873039"/>
            <a:gd name="adj4" fmla="val 9000000"/>
            <a:gd name="adj5" fmla="val 5932"/>
          </a:avLst>
        </a:prstGeom>
        <a:solidFill>
          <a:schemeClr val="accent5">
            <a:hueOff val="2467698"/>
            <a:satOff val="0"/>
            <a:lumOff val="-16471"/>
            <a:alphaOff val="0"/>
          </a:schemeClr>
        </a:solidFill>
        <a:ln>
          <a:noFill/>
        </a:ln>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67EA52-D3F6-4DED-97F1-EAEDF43AD468}">
      <dsp:nvSpPr>
        <dsp:cNvPr id="0" name=""/>
        <dsp:cNvSpPr/>
      </dsp:nvSpPr>
      <dsp:spPr>
        <a:xfrm>
          <a:off x="-6125176" y="-937410"/>
          <a:ext cx="7293488" cy="7293488"/>
        </a:xfrm>
        <a:prstGeom prst="blockArc">
          <a:avLst>
            <a:gd name="adj1" fmla="val 18900000"/>
            <a:gd name="adj2" fmla="val 2700000"/>
            <a:gd name="adj3" fmla="val 296"/>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B4074B-4799-4A1E-9660-68F0AB5DA395}">
      <dsp:nvSpPr>
        <dsp:cNvPr id="0" name=""/>
        <dsp:cNvSpPr/>
      </dsp:nvSpPr>
      <dsp:spPr>
        <a:xfrm>
          <a:off x="752110" y="541866"/>
          <a:ext cx="7301111" cy="10837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0213" tIns="53340" rIns="53340" bIns="53340" numCol="1" spcCol="1270" anchor="ctr" anchorCtr="0">
          <a:noAutofit/>
        </a:bodyPr>
        <a:lstStyle/>
        <a:p>
          <a:pPr marL="0" lvl="0" indent="0" algn="l" defTabSz="933450">
            <a:lnSpc>
              <a:spcPct val="90000"/>
            </a:lnSpc>
            <a:spcBef>
              <a:spcPct val="0"/>
            </a:spcBef>
            <a:spcAft>
              <a:spcPct val="35000"/>
            </a:spcAft>
            <a:buNone/>
          </a:pPr>
          <a:r>
            <a:rPr lang="en-US" sz="2100" b="1" kern="1200" dirty="0"/>
            <a:t>Cybersecurity Assessment Report Automation Tool </a:t>
          </a:r>
          <a:r>
            <a:rPr lang="en-US" sz="2100" b="0" i="0" kern="1200" dirty="0"/>
            <a:t>can provide a comprehensive and efficient way to identify and prioritize vulnerabilities in a system</a:t>
          </a:r>
          <a:endParaRPr lang="en-US" sz="2100" kern="1200" dirty="0"/>
        </a:p>
      </dsp:txBody>
      <dsp:txXfrm>
        <a:off x="752110" y="541866"/>
        <a:ext cx="7301111" cy="1083733"/>
      </dsp:txXfrm>
    </dsp:sp>
    <dsp:sp modelId="{593FC1CE-C4CB-474D-B553-0CCA8CE41B0A}">
      <dsp:nvSpPr>
        <dsp:cNvPr id="0" name=""/>
        <dsp:cNvSpPr/>
      </dsp:nvSpPr>
      <dsp:spPr>
        <a:xfrm>
          <a:off x="74777" y="406400"/>
          <a:ext cx="1354666" cy="135466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BDFE98-1EF5-44EC-A634-C30EBD011DAB}">
      <dsp:nvSpPr>
        <dsp:cNvPr id="0" name=""/>
        <dsp:cNvSpPr/>
      </dsp:nvSpPr>
      <dsp:spPr>
        <a:xfrm>
          <a:off x="1146048" y="2167466"/>
          <a:ext cx="6907174" cy="10837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0213" tIns="53340" rIns="53340" bIns="53340" numCol="1" spcCol="1270" anchor="ctr" anchorCtr="0">
          <a:noAutofit/>
        </a:bodyPr>
        <a:lstStyle/>
        <a:p>
          <a:pPr marL="0" lvl="0" indent="0" algn="l" defTabSz="933450">
            <a:lnSpc>
              <a:spcPct val="90000"/>
            </a:lnSpc>
            <a:spcBef>
              <a:spcPct val="0"/>
            </a:spcBef>
            <a:spcAft>
              <a:spcPct val="35000"/>
            </a:spcAft>
            <a:buNone/>
          </a:pPr>
          <a:r>
            <a:rPr lang="en-US" sz="2100" b="0" i="0" kern="1200" dirty="0"/>
            <a:t>it can save time and resources while providing a more accurate and up-to-date assessment of the system’s </a:t>
          </a:r>
          <a:r>
            <a:rPr lang="en-US" sz="2100" b="0" i="0" kern="1200"/>
            <a:t>security.</a:t>
          </a:r>
          <a:endParaRPr lang="en-US" sz="2100" kern="1200" dirty="0"/>
        </a:p>
      </dsp:txBody>
      <dsp:txXfrm>
        <a:off x="1146048" y="2167466"/>
        <a:ext cx="6907174" cy="1083733"/>
      </dsp:txXfrm>
    </dsp:sp>
    <dsp:sp modelId="{A7ECD553-79FF-437D-AB44-17D6177DBB93}">
      <dsp:nvSpPr>
        <dsp:cNvPr id="0" name=""/>
        <dsp:cNvSpPr/>
      </dsp:nvSpPr>
      <dsp:spPr>
        <a:xfrm>
          <a:off x="468714" y="2032000"/>
          <a:ext cx="1354666" cy="135466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4E13CA-03EC-4C93-BA53-9FAD589659BB}">
      <dsp:nvSpPr>
        <dsp:cNvPr id="0" name=""/>
        <dsp:cNvSpPr/>
      </dsp:nvSpPr>
      <dsp:spPr>
        <a:xfrm>
          <a:off x="752110" y="3793066"/>
          <a:ext cx="7301111" cy="10837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0213" tIns="53340" rIns="53340" bIns="53340" numCol="1" spcCol="1270" anchor="ctr" anchorCtr="0">
          <a:noAutofit/>
        </a:bodyPr>
        <a:lstStyle/>
        <a:p>
          <a:pPr marL="0" lvl="0" indent="0" algn="l" defTabSz="933450">
            <a:lnSpc>
              <a:spcPct val="90000"/>
            </a:lnSpc>
            <a:spcBef>
              <a:spcPct val="0"/>
            </a:spcBef>
            <a:spcAft>
              <a:spcPct val="35000"/>
            </a:spcAft>
            <a:buNone/>
          </a:pPr>
          <a:r>
            <a:rPr lang="en-US" sz="2100" b="0" i="0" kern="1200" dirty="0"/>
            <a:t>tools should be used in conjunction with other security measures and multiple user used it at a time</a:t>
          </a:r>
          <a:endParaRPr lang="en-US" sz="2100" kern="1200" dirty="0"/>
        </a:p>
      </dsp:txBody>
      <dsp:txXfrm>
        <a:off x="752110" y="3793066"/>
        <a:ext cx="7301111" cy="1083733"/>
      </dsp:txXfrm>
    </dsp:sp>
    <dsp:sp modelId="{DD5F6CBF-BF57-42DE-B02E-FEAC8FD162FC}">
      <dsp:nvSpPr>
        <dsp:cNvPr id="0" name=""/>
        <dsp:cNvSpPr/>
      </dsp:nvSpPr>
      <dsp:spPr>
        <a:xfrm>
          <a:off x="74777" y="3657600"/>
          <a:ext cx="1354666" cy="135466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8B6AEC-CA43-4E0F-9439-2EADD177FC56}">
      <dsp:nvSpPr>
        <dsp:cNvPr id="0" name=""/>
        <dsp:cNvSpPr/>
      </dsp:nvSpPr>
      <dsp:spPr>
        <a:xfrm>
          <a:off x="0" y="511533"/>
          <a:ext cx="8128000" cy="7560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34BD26DE-2D5B-4862-808D-78F063FB86C0}">
      <dsp:nvSpPr>
        <dsp:cNvPr id="0" name=""/>
        <dsp:cNvSpPr/>
      </dsp:nvSpPr>
      <dsp:spPr>
        <a:xfrm>
          <a:off x="406400" y="68733"/>
          <a:ext cx="5689600" cy="885600"/>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711200">
            <a:lnSpc>
              <a:spcPct val="90000"/>
            </a:lnSpc>
            <a:spcBef>
              <a:spcPct val="0"/>
            </a:spcBef>
            <a:spcAft>
              <a:spcPct val="35000"/>
            </a:spcAft>
            <a:buNone/>
          </a:pPr>
          <a:r>
            <a:rPr lang="en-US" sz="1600" kern="1200" dirty="0"/>
            <a:t> A widely applied method for identifying the malware is Signature Based Detection.</a:t>
          </a:r>
        </a:p>
      </dsp:txBody>
      <dsp:txXfrm>
        <a:off x="449631" y="111964"/>
        <a:ext cx="5603138" cy="799138"/>
      </dsp:txXfrm>
    </dsp:sp>
    <dsp:sp modelId="{42ADE690-7CCC-44B9-B883-7F783C1A7671}">
      <dsp:nvSpPr>
        <dsp:cNvPr id="0" name=""/>
        <dsp:cNvSpPr/>
      </dsp:nvSpPr>
      <dsp:spPr>
        <a:xfrm>
          <a:off x="0" y="1872333"/>
          <a:ext cx="8128000" cy="7560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DE0420B5-9852-48F0-A379-3B7A00EF7679}">
      <dsp:nvSpPr>
        <dsp:cNvPr id="0" name=""/>
        <dsp:cNvSpPr/>
      </dsp:nvSpPr>
      <dsp:spPr>
        <a:xfrm>
          <a:off x="406400" y="1429533"/>
          <a:ext cx="5689600" cy="885600"/>
        </a:xfrm>
        <a:prstGeom prst="roundRect">
          <a:avLst/>
        </a:prstGeom>
        <a:solidFill>
          <a:schemeClr val="accent5">
            <a:hueOff val="822566"/>
            <a:satOff val="0"/>
            <a:lumOff val="-549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711200">
            <a:lnSpc>
              <a:spcPct val="90000"/>
            </a:lnSpc>
            <a:spcBef>
              <a:spcPct val="0"/>
            </a:spcBef>
            <a:spcAft>
              <a:spcPct val="35000"/>
            </a:spcAft>
            <a:buNone/>
          </a:pPr>
          <a:r>
            <a:rPr lang="en-US" sz="1600" kern="1200" dirty="0"/>
            <a:t>This approach is to compare the code of  program with a list of known malware signatures</a:t>
          </a:r>
          <a:r>
            <a:rPr lang="en-US" sz="1800" kern="1200" dirty="0"/>
            <a:t>.</a:t>
          </a:r>
        </a:p>
      </dsp:txBody>
      <dsp:txXfrm>
        <a:off x="449631" y="1472764"/>
        <a:ext cx="5603138" cy="799138"/>
      </dsp:txXfrm>
    </dsp:sp>
    <dsp:sp modelId="{48A0CF79-1F7A-4938-B0A5-EE39298048EA}">
      <dsp:nvSpPr>
        <dsp:cNvPr id="0" name=""/>
        <dsp:cNvSpPr/>
      </dsp:nvSpPr>
      <dsp:spPr>
        <a:xfrm>
          <a:off x="0" y="3233133"/>
          <a:ext cx="8128000" cy="7560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C718C143-BBA7-435D-B326-73B58E92DBA5}">
      <dsp:nvSpPr>
        <dsp:cNvPr id="0" name=""/>
        <dsp:cNvSpPr/>
      </dsp:nvSpPr>
      <dsp:spPr>
        <a:xfrm>
          <a:off x="406400" y="2790333"/>
          <a:ext cx="5689600" cy="885600"/>
        </a:xfrm>
        <a:prstGeom prst="roundRect">
          <a:avLst/>
        </a:prstGeom>
        <a:solidFill>
          <a:schemeClr val="accent5">
            <a:hueOff val="1645132"/>
            <a:satOff val="0"/>
            <a:lumOff val="-10981"/>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711200">
            <a:lnSpc>
              <a:spcPct val="90000"/>
            </a:lnSpc>
            <a:spcBef>
              <a:spcPct val="0"/>
            </a:spcBef>
            <a:spcAft>
              <a:spcPct val="35000"/>
            </a:spcAft>
            <a:buNone/>
          </a:pPr>
          <a:r>
            <a:rPr lang="en-US" sz="1600" kern="1200" dirty="0"/>
            <a:t>The program will be flagged as potentially malicious if a match is detected. </a:t>
          </a:r>
        </a:p>
      </dsp:txBody>
      <dsp:txXfrm>
        <a:off x="449631" y="2833564"/>
        <a:ext cx="5603138" cy="799138"/>
      </dsp:txXfrm>
    </dsp:sp>
    <dsp:sp modelId="{044109F3-A7F3-492A-84DF-449D4BC6BF64}">
      <dsp:nvSpPr>
        <dsp:cNvPr id="0" name=""/>
        <dsp:cNvSpPr/>
      </dsp:nvSpPr>
      <dsp:spPr>
        <a:xfrm>
          <a:off x="0" y="4593933"/>
          <a:ext cx="8128000" cy="7560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FA1E580E-8FDF-45EC-9144-A02CCC744BBD}">
      <dsp:nvSpPr>
        <dsp:cNvPr id="0" name=""/>
        <dsp:cNvSpPr/>
      </dsp:nvSpPr>
      <dsp:spPr>
        <a:xfrm>
          <a:off x="406400" y="4151133"/>
          <a:ext cx="5689600" cy="885600"/>
        </a:xfrm>
        <a:prstGeom prst="roundRect">
          <a:avLst/>
        </a:prstGeom>
        <a:solidFill>
          <a:schemeClr val="accent5">
            <a:hueOff val="2467698"/>
            <a:satOff val="0"/>
            <a:lumOff val="-16471"/>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711200">
            <a:lnSpc>
              <a:spcPct val="90000"/>
            </a:lnSpc>
            <a:spcBef>
              <a:spcPct val="0"/>
            </a:spcBef>
            <a:spcAft>
              <a:spcPct val="35000"/>
            </a:spcAft>
            <a:buNone/>
          </a:pPr>
          <a:r>
            <a:rPr lang="en-US" sz="1600" kern="1200" dirty="0"/>
            <a:t>While signature based detection can be an efficient way to detect existing malware, its ability to identify new and unknown threats could also be limited.</a:t>
          </a:r>
        </a:p>
      </dsp:txBody>
      <dsp:txXfrm>
        <a:off x="449631" y="4194364"/>
        <a:ext cx="5603138" cy="7991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E631F8-500E-48D4-A390-15111DD64ED6}">
      <dsp:nvSpPr>
        <dsp:cNvPr id="0" name=""/>
        <dsp:cNvSpPr/>
      </dsp:nvSpPr>
      <dsp:spPr>
        <a:xfrm>
          <a:off x="752030" y="0"/>
          <a:ext cx="5418667" cy="5418667"/>
        </a:xfrm>
        <a:prstGeom prst="triangl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D96D90A2-0DE6-489C-BCAA-5E65EB3FAA45}">
      <dsp:nvSpPr>
        <dsp:cNvPr id="0" name=""/>
        <dsp:cNvSpPr/>
      </dsp:nvSpPr>
      <dsp:spPr>
        <a:xfrm>
          <a:off x="3068892" y="544777"/>
          <a:ext cx="4307076" cy="1282700"/>
        </a:xfrm>
        <a:prstGeom prst="round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An antivirus that has a set of predefined static signatures(fingerprints)  representing known network threats, is part of this type of detection. </a:t>
          </a:r>
        </a:p>
      </dsp:txBody>
      <dsp:txXfrm>
        <a:off x="3131508" y="607393"/>
        <a:ext cx="4181844" cy="1157468"/>
      </dsp:txXfrm>
    </dsp:sp>
    <dsp:sp modelId="{BBF9914F-B1A9-4636-8328-CE4065E66408}">
      <dsp:nvSpPr>
        <dsp:cNvPr id="0" name=""/>
        <dsp:cNvSpPr/>
      </dsp:nvSpPr>
      <dsp:spPr>
        <a:xfrm>
          <a:off x="3078332" y="1987814"/>
          <a:ext cx="4288197" cy="1282700"/>
        </a:xfrm>
        <a:prstGeom prst="round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When an antivirus scanner launches, it begins to generate the correct signatures for each file as well as compare them with those in its database.</a:t>
          </a:r>
        </a:p>
      </dsp:txBody>
      <dsp:txXfrm>
        <a:off x="3140948" y="2050430"/>
        <a:ext cx="4162965" cy="1157468"/>
      </dsp:txXfrm>
    </dsp:sp>
    <dsp:sp modelId="{E77EBC4C-FFDC-4FC6-A0C8-EDA64A2D4BF8}">
      <dsp:nvSpPr>
        <dsp:cNvPr id="0" name=""/>
        <dsp:cNvSpPr/>
      </dsp:nvSpPr>
      <dsp:spPr>
        <a:xfrm>
          <a:off x="3115032" y="3430852"/>
          <a:ext cx="4214796" cy="1282700"/>
        </a:xfrm>
        <a:prstGeom prst="round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For signature matches, it is keeping a check on network traffic.</a:t>
          </a:r>
        </a:p>
      </dsp:txBody>
      <dsp:txXfrm>
        <a:off x="3177648" y="3493468"/>
        <a:ext cx="4089564" cy="1157468"/>
      </dsp:txXfrm>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a:extLst>
              <a:ext uri="{FF2B5EF4-FFF2-40B4-BE49-F238E27FC236}">
                <a16:creationId xmlns:a16="http://schemas.microsoft.com/office/drawing/2014/main" id="{9A8492AF-21D1-4EA9-B88E-2B2469E5B0BF}"/>
              </a:ext>
            </a:extLst>
          </p:cNvPr>
          <p:cNvSpPr>
            <a:spLocks noGrp="1"/>
          </p:cNvSpPr>
          <p:nvPr>
            <p:ph type="hdr" sz="quarter"/>
          </p:nvPr>
        </p:nvSpPr>
        <p:spPr>
          <a:xfrm>
            <a:off x="0" y="0"/>
            <a:ext cx="4363200" cy="360000"/>
          </a:xfrm>
          <a:prstGeom prst="rect">
            <a:avLst/>
          </a:prstGeom>
        </p:spPr>
        <p:txBody>
          <a:bodyPr vert="horz" lIns="91440" tIns="45720" rIns="91440" bIns="45720" rtlCol="0"/>
          <a:lstStyle>
            <a:lvl1pPr algn="l">
              <a:defRPr sz="1200"/>
            </a:lvl1pPr>
          </a:lstStyle>
          <a:p>
            <a:endParaRPr lang="en-US" sz="1050" b="1" dirty="0">
              <a:solidFill>
                <a:schemeClr val="tx2"/>
              </a:solidFill>
              <a:latin typeface="+mn-lt"/>
            </a:endParaRPr>
          </a:p>
        </p:txBody>
      </p:sp>
      <p:sp>
        <p:nvSpPr>
          <p:cNvPr id="3" name="Date">
            <a:extLst>
              <a:ext uri="{FF2B5EF4-FFF2-40B4-BE49-F238E27FC236}">
                <a16:creationId xmlns:a16="http://schemas.microsoft.com/office/drawing/2014/main" id="{F2C5CF11-9AB8-4366-83D6-4A911EAE67AA}"/>
              </a:ext>
            </a:extLst>
          </p:cNvPr>
          <p:cNvSpPr>
            <a:spLocks noGrp="1"/>
          </p:cNvSpPr>
          <p:nvPr>
            <p:ph type="dt" sz="quarter" idx="1"/>
          </p:nvPr>
        </p:nvSpPr>
        <p:spPr>
          <a:xfrm>
            <a:off x="5086800" y="0"/>
            <a:ext cx="1771200" cy="360000"/>
          </a:xfrm>
          <a:prstGeom prst="rect">
            <a:avLst/>
          </a:prstGeom>
        </p:spPr>
        <p:txBody>
          <a:bodyPr vert="horz" lIns="91440" tIns="45720" rIns="91440" bIns="45720" rtlCol="0"/>
          <a:lstStyle>
            <a:lvl1pPr algn="r">
              <a:defRPr sz="1200"/>
            </a:lvl1pPr>
          </a:lstStyle>
          <a:p>
            <a:fld id="{FEF1F2B9-B350-4061-A6D1-2A3340A8623F}" type="datetimeFigureOut">
              <a:rPr lang="en-US" sz="1050" smtClean="0">
                <a:solidFill>
                  <a:schemeClr val="tx2"/>
                </a:solidFill>
                <a:latin typeface="+mn-lt"/>
              </a:rPr>
              <a:t>7/23/2023</a:t>
            </a:fld>
            <a:endParaRPr lang="en-US" sz="1050" dirty="0">
              <a:solidFill>
                <a:schemeClr val="tx2"/>
              </a:solidFill>
              <a:latin typeface="+mn-lt"/>
            </a:endParaRPr>
          </a:p>
        </p:txBody>
      </p:sp>
      <p:sp>
        <p:nvSpPr>
          <p:cNvPr id="4" name="Footer Placeholder">
            <a:extLst>
              <a:ext uri="{FF2B5EF4-FFF2-40B4-BE49-F238E27FC236}">
                <a16:creationId xmlns:a16="http://schemas.microsoft.com/office/drawing/2014/main" id="{9797856F-D8D3-4EDB-AD63-B3F84321424C}"/>
              </a:ext>
            </a:extLst>
          </p:cNvPr>
          <p:cNvSpPr>
            <a:spLocks noGrp="1"/>
          </p:cNvSpPr>
          <p:nvPr>
            <p:ph type="ftr" sz="quarter" idx="2"/>
          </p:nvPr>
        </p:nvSpPr>
        <p:spPr>
          <a:xfrm>
            <a:off x="0" y="8784000"/>
            <a:ext cx="4363200" cy="360000"/>
          </a:xfrm>
          <a:prstGeom prst="rect">
            <a:avLst/>
          </a:prstGeom>
        </p:spPr>
        <p:txBody>
          <a:bodyPr vert="horz" lIns="91440" tIns="45720" rIns="91440" bIns="45720" rtlCol="0" anchor="b"/>
          <a:lstStyle>
            <a:lvl1pPr algn="l">
              <a:defRPr sz="1200"/>
            </a:lvl1pPr>
          </a:lstStyle>
          <a:p>
            <a:endParaRPr lang="en-US" sz="1050" dirty="0">
              <a:solidFill>
                <a:schemeClr val="tx2"/>
              </a:solidFill>
              <a:latin typeface="+mn-lt"/>
            </a:endParaRPr>
          </a:p>
        </p:txBody>
      </p:sp>
      <p:sp>
        <p:nvSpPr>
          <p:cNvPr id="5" name="Slide Number Placeholder">
            <a:extLst>
              <a:ext uri="{FF2B5EF4-FFF2-40B4-BE49-F238E27FC236}">
                <a16:creationId xmlns:a16="http://schemas.microsoft.com/office/drawing/2014/main" id="{DA566997-7A2F-418F-AC55-BAC678F9F134}"/>
              </a:ext>
            </a:extLst>
          </p:cNvPr>
          <p:cNvSpPr>
            <a:spLocks noGrp="1"/>
          </p:cNvSpPr>
          <p:nvPr>
            <p:ph type="sldNum" sz="quarter" idx="3"/>
          </p:nvPr>
        </p:nvSpPr>
        <p:spPr>
          <a:xfrm>
            <a:off x="5086800" y="8784000"/>
            <a:ext cx="1771200" cy="360000"/>
          </a:xfrm>
          <a:prstGeom prst="rect">
            <a:avLst/>
          </a:prstGeom>
        </p:spPr>
        <p:txBody>
          <a:bodyPr vert="horz" lIns="91440" tIns="45720" rIns="91440" bIns="45720" rtlCol="0" anchor="b"/>
          <a:lstStyle>
            <a:lvl1pPr algn="r">
              <a:defRPr sz="1200"/>
            </a:lvl1pPr>
          </a:lstStyle>
          <a:p>
            <a:r>
              <a:rPr lang="en-US" sz="1050" b="1" dirty="0">
                <a:solidFill>
                  <a:schemeClr val="accent2"/>
                </a:solidFill>
                <a:latin typeface="+mn-lt"/>
              </a:rPr>
              <a:t>Hand out</a:t>
            </a:r>
            <a:r>
              <a:rPr lang="en-US" sz="1050" dirty="0">
                <a:solidFill>
                  <a:schemeClr val="accent2"/>
                </a:solidFill>
                <a:latin typeface="+mn-lt"/>
              </a:rPr>
              <a:t> </a:t>
            </a:r>
            <a:fld id="{C92BABF8-1341-4DCB-864A-D83C08BEEAE4}" type="slidenum">
              <a:rPr lang="en-US" sz="1050" smtClean="0">
                <a:solidFill>
                  <a:schemeClr val="tx2"/>
                </a:solidFill>
                <a:latin typeface="+mn-lt"/>
              </a:rPr>
              <a:t>‹#›</a:t>
            </a:fld>
            <a:endParaRPr lang="en-US" sz="1050" dirty="0">
              <a:solidFill>
                <a:schemeClr val="tx2"/>
              </a:solidFill>
              <a:latin typeface="+mn-lt"/>
            </a:endParaRPr>
          </a:p>
        </p:txBody>
      </p:sp>
      <p:pic>
        <p:nvPicPr>
          <p:cNvPr id="6" name="Siemens logo">
            <a:extLst>
              <a:ext uri="{FF2B5EF4-FFF2-40B4-BE49-F238E27FC236}">
                <a16:creationId xmlns:a16="http://schemas.microsoft.com/office/drawing/2014/main" id="{C5A460D9-E760-498F-8A06-286EB0B001C9}"/>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853000" y="550800"/>
            <a:ext cx="1152000" cy="183168"/>
          </a:xfrm>
          <a:prstGeom prst="rect">
            <a:avLst/>
          </a:prstGeom>
        </p:spPr>
      </p:pic>
    </p:spTree>
    <p:extLst>
      <p:ext uri="{BB962C8B-B14F-4D97-AF65-F5344CB8AC3E}">
        <p14:creationId xmlns:p14="http://schemas.microsoft.com/office/powerpoint/2010/main" val="13597834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p:cNvSpPr>
            <a:spLocks noGrp="1"/>
          </p:cNvSpPr>
          <p:nvPr>
            <p:ph type="hdr" sz="quarter"/>
          </p:nvPr>
        </p:nvSpPr>
        <p:spPr>
          <a:xfrm>
            <a:off x="0" y="0"/>
            <a:ext cx="4363200" cy="360000"/>
          </a:xfrm>
          <a:prstGeom prst="rect">
            <a:avLst/>
          </a:prstGeom>
        </p:spPr>
        <p:txBody>
          <a:bodyPr vert="horz" lIns="91440" tIns="45720" rIns="91440" bIns="45720" rtlCol="0"/>
          <a:lstStyle>
            <a:lvl1pPr algn="l">
              <a:defRPr sz="1050" b="1">
                <a:solidFill>
                  <a:schemeClr val="tx2"/>
                </a:solidFill>
              </a:defRPr>
            </a:lvl1pPr>
          </a:lstStyle>
          <a:p>
            <a:endParaRPr lang="en-US" dirty="0"/>
          </a:p>
        </p:txBody>
      </p:sp>
      <p:sp>
        <p:nvSpPr>
          <p:cNvPr id="3" name="Date"/>
          <p:cNvSpPr>
            <a:spLocks noGrp="1"/>
          </p:cNvSpPr>
          <p:nvPr>
            <p:ph type="dt" idx="1"/>
          </p:nvPr>
        </p:nvSpPr>
        <p:spPr>
          <a:xfrm>
            <a:off x="5086800" y="0"/>
            <a:ext cx="1771200" cy="360000"/>
          </a:xfrm>
          <a:prstGeom prst="rect">
            <a:avLst/>
          </a:prstGeom>
        </p:spPr>
        <p:txBody>
          <a:bodyPr vert="horz" lIns="91440" tIns="45720" rIns="91440" bIns="45720" rtlCol="0"/>
          <a:lstStyle>
            <a:lvl1pPr algn="r">
              <a:defRPr sz="1050">
                <a:solidFill>
                  <a:schemeClr val="tx2"/>
                </a:solidFill>
              </a:defRPr>
            </a:lvl1pPr>
          </a:lstStyle>
          <a:p>
            <a:fld id="{76FBC1AF-E4C9-412F-9B6D-66CD520F95DB}" type="datetimeFigureOut">
              <a:rPr lang="en-US" smtClean="0"/>
              <a:pPr/>
              <a:t>7/23/2023</a:t>
            </a:fld>
            <a:endParaRPr lang="en-US" dirty="0"/>
          </a:p>
        </p:txBody>
      </p:sp>
      <p:sp>
        <p:nvSpPr>
          <p:cNvPr id="4" name="Slide Image Placeholder"/>
          <p:cNvSpPr>
            <a:spLocks noGrp="1" noRot="1" noChangeAspect="1"/>
          </p:cNvSpPr>
          <p:nvPr>
            <p:ph type="sldImg" idx="2"/>
          </p:nvPr>
        </p:nvSpPr>
        <p:spPr>
          <a:xfrm>
            <a:off x="406800" y="619200"/>
            <a:ext cx="6048000" cy="3402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p:cNvSpPr>
            <a:spLocks noGrp="1"/>
          </p:cNvSpPr>
          <p:nvPr>
            <p:ph type="body" sz="quarter" idx="3"/>
          </p:nvPr>
        </p:nvSpPr>
        <p:spPr>
          <a:xfrm>
            <a:off x="406800" y="4575600"/>
            <a:ext cx="6048000" cy="39600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 level</a:t>
            </a:r>
          </a:p>
          <a:p>
            <a:pPr lvl="8"/>
            <a:r>
              <a:rPr lang="en-US" dirty="0"/>
              <a:t>Ninth level</a:t>
            </a:r>
          </a:p>
        </p:txBody>
      </p:sp>
      <p:sp>
        <p:nvSpPr>
          <p:cNvPr id="6" name="Footer Placeholder"/>
          <p:cNvSpPr>
            <a:spLocks noGrp="1"/>
          </p:cNvSpPr>
          <p:nvPr>
            <p:ph type="ftr" sz="quarter" idx="4"/>
          </p:nvPr>
        </p:nvSpPr>
        <p:spPr>
          <a:xfrm>
            <a:off x="0" y="8784000"/>
            <a:ext cx="4363200" cy="360000"/>
          </a:xfrm>
          <a:prstGeom prst="rect">
            <a:avLst/>
          </a:prstGeom>
        </p:spPr>
        <p:txBody>
          <a:bodyPr vert="horz" lIns="91440" tIns="45720" rIns="91440" bIns="45720" rtlCol="0" anchor="b"/>
          <a:lstStyle>
            <a:lvl1pPr algn="l">
              <a:defRPr sz="1050">
                <a:solidFill>
                  <a:schemeClr val="tx2"/>
                </a:solidFill>
              </a:defRPr>
            </a:lvl1pPr>
          </a:lstStyle>
          <a:p>
            <a:endParaRPr lang="en-US" dirty="0"/>
          </a:p>
        </p:txBody>
      </p:sp>
      <p:sp>
        <p:nvSpPr>
          <p:cNvPr id="7" name="Slide Number Placeholder"/>
          <p:cNvSpPr>
            <a:spLocks noGrp="1"/>
          </p:cNvSpPr>
          <p:nvPr>
            <p:ph type="sldNum" sz="quarter" idx="5"/>
          </p:nvPr>
        </p:nvSpPr>
        <p:spPr>
          <a:xfrm>
            <a:off x="5086800" y="8784000"/>
            <a:ext cx="1771200" cy="360000"/>
          </a:xfrm>
          <a:prstGeom prst="rect">
            <a:avLst/>
          </a:prstGeom>
        </p:spPr>
        <p:txBody>
          <a:bodyPr vert="horz" lIns="91440" tIns="45720" rIns="91440" bIns="45720" rtlCol="0" anchor="b"/>
          <a:lstStyle>
            <a:lvl1pPr algn="r">
              <a:defRPr sz="1050"/>
            </a:lvl1pPr>
          </a:lstStyle>
          <a:p>
            <a:r>
              <a:rPr lang="en-US" b="1" dirty="0">
                <a:solidFill>
                  <a:schemeClr val="accent2"/>
                </a:solidFill>
              </a:rPr>
              <a:t>Notes</a:t>
            </a:r>
            <a:r>
              <a:rPr lang="en-US" dirty="0"/>
              <a:t> </a:t>
            </a:r>
            <a:fld id="{E76C657F-0E32-4130-ADDA-66B81138A76A}" type="slidenum">
              <a:rPr lang="en-US" smtClean="0">
                <a:solidFill>
                  <a:schemeClr val="tx2"/>
                </a:solidFill>
              </a:rPr>
              <a:pPr/>
              <a:t>‹#›</a:t>
            </a:fld>
            <a:endParaRPr lang="en-US" dirty="0">
              <a:solidFill>
                <a:schemeClr val="tx2"/>
              </a:solidFill>
            </a:endParaRPr>
          </a:p>
        </p:txBody>
      </p:sp>
    </p:spTree>
    <p:extLst>
      <p:ext uri="{BB962C8B-B14F-4D97-AF65-F5344CB8AC3E}">
        <p14:creationId xmlns:p14="http://schemas.microsoft.com/office/powerpoint/2010/main" val="527306072"/>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600"/>
      </a:spcAft>
      <a:defRPr sz="1200" kern="1200">
        <a:solidFill>
          <a:schemeClr val="tx1"/>
        </a:solidFill>
        <a:latin typeface="+mn-lt"/>
        <a:ea typeface="+mn-ea"/>
        <a:cs typeface="+mn-cs"/>
      </a:defRPr>
    </a:lvl1pPr>
    <a:lvl2pPr marL="144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2pPr>
    <a:lvl3pPr marL="288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3pPr>
    <a:lvl4pPr marL="432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576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5pPr>
    <a:lvl6pPr marL="720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6pPr>
    <a:lvl7pPr marL="864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7pPr>
    <a:lvl8pPr marL="1008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8pPr>
    <a:lvl9pPr marL="1152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7" name="Siemens Logo" descr="Siemens logo">
            <a:extLst>
              <a:ext uri="{FF2B5EF4-FFF2-40B4-BE49-F238E27FC236}">
                <a16:creationId xmlns:a16="http://schemas.microsoft.com/office/drawing/2014/main" id="{670C6E6A-0191-4020-A084-BB23C7AE6B0D}"/>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20262505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mask&amp;blur Cloud Infrastructure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4223709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mask&amp;blur Cloud Infrastructure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0933629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mask&amp;blur Cloud Infrastructure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34779771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mask&amp;blur Cloud Infrastructure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33220784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mask&amp;blur Cloud Infrastructure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24960269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mask&amp;blur Cloud Infrastructure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42236877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mask&amp;blur Cybersecurity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tx1"/>
                </a:solidFill>
              </a:defRPr>
            </a:lvl1pPr>
          </a:lstStyle>
          <a:p>
            <a:r>
              <a:rPr lang="en-US"/>
              <a:t>Restricted | © Siemens 20XX | Author | Department | YYYY-MM-DD</a:t>
            </a:r>
            <a:endParaRPr lang="en-US" dirty="0"/>
          </a:p>
        </p:txBody>
      </p:sp>
    </p:spTree>
    <p:extLst>
      <p:ext uri="{BB962C8B-B14F-4D97-AF65-F5344CB8AC3E}">
        <p14:creationId xmlns:p14="http://schemas.microsoft.com/office/powerpoint/2010/main" val="266292237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mask&amp;blur Cybersecurity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tx1"/>
                </a:solidFill>
              </a:defRPr>
            </a:lvl1pPr>
          </a:lstStyle>
          <a:p>
            <a:r>
              <a:rPr lang="en-US"/>
              <a:t>Restricted | © Siemens 20XX | Author | Department | YYYY-MM-DD</a:t>
            </a:r>
            <a:endParaRPr lang="en-US" dirty="0"/>
          </a:p>
        </p:txBody>
      </p:sp>
    </p:spTree>
    <p:extLst>
      <p:ext uri="{BB962C8B-B14F-4D97-AF65-F5344CB8AC3E}">
        <p14:creationId xmlns:p14="http://schemas.microsoft.com/office/powerpoint/2010/main" val="379241370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mask&amp;blur Cybersecurity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tx1"/>
                </a:solidFill>
              </a:defRPr>
            </a:lvl1pPr>
          </a:lstStyle>
          <a:p>
            <a:r>
              <a:rPr lang="en-US"/>
              <a:t>Restricted | © Siemens 20XX | Author | Department | YYYY-MM-DD</a:t>
            </a:r>
            <a:endParaRPr lang="en-US" dirty="0"/>
          </a:p>
        </p:txBody>
      </p:sp>
    </p:spTree>
    <p:extLst>
      <p:ext uri="{BB962C8B-B14F-4D97-AF65-F5344CB8AC3E}">
        <p14:creationId xmlns:p14="http://schemas.microsoft.com/office/powerpoint/2010/main" val="38740176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mask&amp;blur Cybersecurity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266656664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7" name="Siemens Logo" descr="Siemens logo">
            <a:extLst>
              <a:ext uri="{FF2B5EF4-FFF2-40B4-BE49-F238E27FC236}">
                <a16:creationId xmlns:a16="http://schemas.microsoft.com/office/drawing/2014/main" id="{092D1760-10AA-43FB-AC0B-074FF500719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2731179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mask&amp;blur Cybersecurity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8041666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mask&amp;blur Cybersecurity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358240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mask&amp;blur Digital Twin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tx1"/>
                </a:solidFill>
              </a:defRPr>
            </a:lvl1pPr>
          </a:lstStyle>
          <a:p>
            <a:r>
              <a:rPr lang="en-US"/>
              <a:t>Restricted | © Siemens 20XX | Author | Department | YYYY-MM-DD</a:t>
            </a:r>
            <a:endParaRPr lang="en-US" dirty="0"/>
          </a:p>
        </p:txBody>
      </p:sp>
    </p:spTree>
    <p:extLst>
      <p:ext uri="{BB962C8B-B14F-4D97-AF65-F5344CB8AC3E}">
        <p14:creationId xmlns:p14="http://schemas.microsoft.com/office/powerpoint/2010/main" val="62738288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mask&amp;blur Digital Twin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tx1"/>
                </a:solidFill>
              </a:defRPr>
            </a:lvl1pPr>
          </a:lstStyle>
          <a:p>
            <a:r>
              <a:rPr lang="en-US"/>
              <a:t>Restricted | © Siemens 20XX | Author | Department | YYYY-MM-DD</a:t>
            </a:r>
            <a:endParaRPr lang="en-US" dirty="0"/>
          </a:p>
        </p:txBody>
      </p:sp>
    </p:spTree>
    <p:extLst>
      <p:ext uri="{BB962C8B-B14F-4D97-AF65-F5344CB8AC3E}">
        <p14:creationId xmlns:p14="http://schemas.microsoft.com/office/powerpoint/2010/main" val="413574915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mask&amp;blur Digital Twin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tx1"/>
                </a:solidFill>
              </a:defRPr>
            </a:lvl1pPr>
          </a:lstStyle>
          <a:p>
            <a:r>
              <a:rPr lang="en-US"/>
              <a:t>Restricted | © Siemens 20XX | Author | Department | YYYY-MM-DD</a:t>
            </a:r>
            <a:endParaRPr lang="en-US" dirty="0"/>
          </a:p>
        </p:txBody>
      </p:sp>
    </p:spTree>
    <p:extLst>
      <p:ext uri="{BB962C8B-B14F-4D97-AF65-F5344CB8AC3E}">
        <p14:creationId xmlns:p14="http://schemas.microsoft.com/office/powerpoint/2010/main" val="385332988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mask&amp;blur Digital Twin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4678897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mask&amp;blur Digital Twin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9087869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mask&amp;blur Digital Twin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32806408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mask&amp;blur Grid Edge 80p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116023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mask&amp;blur Grid Edge 60p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37132854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7" name="Siemens Logo" descr="Siemens logo">
            <a:extLst>
              <a:ext uri="{FF2B5EF4-FFF2-40B4-BE49-F238E27FC236}">
                <a16:creationId xmlns:a16="http://schemas.microsoft.com/office/drawing/2014/main" id="{BC293230-94BC-41FA-A2D9-E9259B125F8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20249615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mask&amp;blur Grid Edge 40p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35021664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mask&amp;blur Rail Automation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tx1"/>
                </a:solidFill>
              </a:defRPr>
            </a:lvl1pPr>
          </a:lstStyle>
          <a:p>
            <a:r>
              <a:rPr lang="en-US"/>
              <a:t>Restricted | © Siemens 20XX | Author | Department | YYYY-MM-DD</a:t>
            </a:r>
            <a:endParaRPr lang="en-US" dirty="0"/>
          </a:p>
        </p:txBody>
      </p:sp>
    </p:spTree>
    <p:extLst>
      <p:ext uri="{BB962C8B-B14F-4D97-AF65-F5344CB8AC3E}">
        <p14:creationId xmlns:p14="http://schemas.microsoft.com/office/powerpoint/2010/main" val="390539030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mask&amp;blur Rail Automation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tx1"/>
                </a:solidFill>
              </a:defRPr>
            </a:lvl1pPr>
          </a:lstStyle>
          <a:p>
            <a:r>
              <a:rPr lang="en-US"/>
              <a:t>Restricted | © Siemens 20XX | Author | Department | YYYY-MM-DD</a:t>
            </a:r>
            <a:endParaRPr lang="en-US" dirty="0"/>
          </a:p>
        </p:txBody>
      </p:sp>
    </p:spTree>
    <p:extLst>
      <p:ext uri="{BB962C8B-B14F-4D97-AF65-F5344CB8AC3E}">
        <p14:creationId xmlns:p14="http://schemas.microsoft.com/office/powerpoint/2010/main" val="40769389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mask&amp;blur Rail Automation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tx1"/>
                </a:solidFill>
              </a:defRPr>
            </a:lvl1pPr>
          </a:lstStyle>
          <a:p>
            <a:r>
              <a:rPr lang="en-US"/>
              <a:t>Restricted | © Siemens 20XX | Author | Department | YYYY-MM-DD</a:t>
            </a:r>
            <a:endParaRPr lang="en-US" dirty="0"/>
          </a:p>
        </p:txBody>
      </p:sp>
    </p:spTree>
    <p:extLst>
      <p:ext uri="{BB962C8B-B14F-4D97-AF65-F5344CB8AC3E}">
        <p14:creationId xmlns:p14="http://schemas.microsoft.com/office/powerpoint/2010/main" val="418471324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mask&amp;blur Rail Automation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39511234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mask&amp;blur Rail Automation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6165817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mask&amp;blur Rail Automation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34412910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mask&amp;blur Rail Smart Cities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tx1"/>
                </a:solidFill>
              </a:defRPr>
            </a:lvl1pPr>
          </a:lstStyle>
          <a:p>
            <a:r>
              <a:rPr lang="en-US"/>
              <a:t>Restricted | © Siemens 20XX | Author | Department | YYYY-MM-DD</a:t>
            </a:r>
            <a:endParaRPr lang="en-US" dirty="0"/>
          </a:p>
        </p:txBody>
      </p:sp>
    </p:spTree>
    <p:extLst>
      <p:ext uri="{BB962C8B-B14F-4D97-AF65-F5344CB8AC3E}">
        <p14:creationId xmlns:p14="http://schemas.microsoft.com/office/powerpoint/2010/main" val="236392271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mask&amp;blur Rail Smart Cities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tx1"/>
                </a:solidFill>
              </a:defRPr>
            </a:lvl1pPr>
          </a:lstStyle>
          <a:p>
            <a:r>
              <a:rPr lang="en-US"/>
              <a:t>Restricted | © Siemens 20XX | Author | Department | YYYY-MM-DD</a:t>
            </a:r>
            <a:endParaRPr lang="en-US" dirty="0"/>
          </a:p>
        </p:txBody>
      </p:sp>
    </p:spTree>
    <p:extLst>
      <p:ext uri="{BB962C8B-B14F-4D97-AF65-F5344CB8AC3E}">
        <p14:creationId xmlns:p14="http://schemas.microsoft.com/office/powerpoint/2010/main" val="391996176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mask&amp;blur Rail Smart Cities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tx1"/>
                </a:solidFill>
              </a:defRPr>
            </a:lvl1pPr>
          </a:lstStyle>
          <a:p>
            <a:r>
              <a:rPr lang="en-US"/>
              <a:t>Restricted | © Siemens 20XX | Author | Department | YYYY-MM-DD</a:t>
            </a:r>
            <a:endParaRPr lang="en-US" dirty="0"/>
          </a:p>
        </p:txBody>
      </p:sp>
    </p:spTree>
    <p:extLst>
      <p:ext uri="{BB962C8B-B14F-4D97-AF65-F5344CB8AC3E}">
        <p14:creationId xmlns:p14="http://schemas.microsoft.com/office/powerpoint/2010/main" val="140314217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mask&amp;blur Artificial Intelligence 80p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42462792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mask&amp;blur Rail Smart Cities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361727941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mask&amp;blur Rail Smart Cities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33760966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mask&amp;blur Rail Smart Cities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546616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mask&amp;blur Artificial Intelligence 60p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151364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mask&amp;blur Artificial Intelligence 40p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29208743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mask&amp;blur Cloud Infrastructure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2916057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mask&amp;blur Cloud Infrastructure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415397850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mask&amp;blur Cloud Infrastructure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33613854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descr="Slide headline">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dirty="0"/>
              <a:t>Click to edit Master title style</a:t>
            </a:r>
          </a:p>
        </p:txBody>
      </p:sp>
      <p:sp>
        <p:nvSpPr>
          <p:cNvPr id="3" name="Text Placeholder" descr="Content text frame">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5" name="Footer Placeholder" descr="Footer with copyright, author and department information, and date">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latin typeface="+mn-lt"/>
              </a:defRPr>
            </a:lvl1pPr>
          </a:lstStyle>
          <a:p>
            <a:r>
              <a:rPr lang="en-US"/>
              <a:t>Restricted | © Siemens 20XX | Author | Department | YYYY-MM-DD</a:t>
            </a:r>
            <a:endParaRPr lang="en-US" dirty="0"/>
          </a:p>
        </p:txBody>
      </p:sp>
      <p:sp>
        <p:nvSpPr>
          <p:cNvPr id="6" name="Slide Number Placeholder" descr="Page numb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latin typeface="+mn-lt"/>
              </a:defRPr>
            </a:lvl1pPr>
          </a:lstStyle>
          <a:p>
            <a:r>
              <a:rPr lang="en-US"/>
              <a:t>Page </a:t>
            </a:r>
            <a:fld id="{15EBE321-CBB1-4E91-BD14-37C8D44326FB}" type="slidenum">
              <a:rPr lang="en-US" smtClean="0"/>
              <a:pPr/>
              <a:t>‹#›</a:t>
            </a:fld>
            <a:endParaRPr lang="en-US" dirty="0"/>
          </a:p>
        </p:txBody>
      </p:sp>
    </p:spTree>
    <p:extLst>
      <p:ext uri="{BB962C8B-B14F-4D97-AF65-F5344CB8AC3E}">
        <p14:creationId xmlns:p14="http://schemas.microsoft.com/office/powerpoint/2010/main" val="1698585145"/>
      </p:ext>
    </p:extLst>
  </p:cSld>
  <p:clrMap bg1="lt1" tx1="dk1" bg2="lt2" tx2="dk2" accent1="accent1" accent2="accent2" accent3="accent3" accent4="accent4" accent5="accent5" accent6="accent6" hlink="hlink" folHlink="folHlink"/>
  <p:sldLayoutIdLst>
    <p:sldLayoutId id="2147483717" r:id="rId1"/>
    <p:sldLayoutId id="2147483719" r:id="rId2"/>
    <p:sldLayoutId id="2147483720" r:id="rId3"/>
    <p:sldLayoutId id="2147483776" r:id="rId4"/>
    <p:sldLayoutId id="2147483777" r:id="rId5"/>
    <p:sldLayoutId id="2147483778" r:id="rId6"/>
    <p:sldLayoutId id="2147483793" r:id="rId7"/>
    <p:sldLayoutId id="2147483794" r:id="rId8"/>
    <p:sldLayoutId id="2147483795" r:id="rId9"/>
    <p:sldLayoutId id="2147483781" r:id="rId10"/>
    <p:sldLayoutId id="2147483782" r:id="rId11"/>
    <p:sldLayoutId id="2147483783" r:id="rId12"/>
    <p:sldLayoutId id="2147483790" r:id="rId13"/>
    <p:sldLayoutId id="2147483791" r:id="rId14"/>
    <p:sldLayoutId id="2147483792" r:id="rId15"/>
    <p:sldLayoutId id="2147483796" r:id="rId16"/>
    <p:sldLayoutId id="2147483797" r:id="rId17"/>
    <p:sldLayoutId id="2147483798" r:id="rId18"/>
    <p:sldLayoutId id="2147483770" r:id="rId19"/>
    <p:sldLayoutId id="2147483771" r:id="rId20"/>
    <p:sldLayoutId id="2147483772" r:id="rId21"/>
    <p:sldLayoutId id="2147483799" r:id="rId22"/>
    <p:sldLayoutId id="2147483800" r:id="rId23"/>
    <p:sldLayoutId id="2147483801" r:id="rId24"/>
    <p:sldLayoutId id="2147483784" r:id="rId25"/>
    <p:sldLayoutId id="2147483785" r:id="rId26"/>
    <p:sldLayoutId id="2147483786" r:id="rId27"/>
    <p:sldLayoutId id="2147483773" r:id="rId28"/>
    <p:sldLayoutId id="2147483774" r:id="rId29"/>
    <p:sldLayoutId id="2147483775" r:id="rId30"/>
    <p:sldLayoutId id="2147483802" r:id="rId31"/>
    <p:sldLayoutId id="2147483803" r:id="rId32"/>
    <p:sldLayoutId id="2147483804" r:id="rId33"/>
    <p:sldLayoutId id="2147483808" r:id="rId34"/>
    <p:sldLayoutId id="2147483809" r:id="rId35"/>
    <p:sldLayoutId id="2147483810" r:id="rId36"/>
    <p:sldLayoutId id="2147483805" r:id="rId37"/>
    <p:sldLayoutId id="2147483806" r:id="rId38"/>
    <p:sldLayoutId id="2147483807" r:id="rId39"/>
    <p:sldLayoutId id="2147483811" r:id="rId40"/>
    <p:sldLayoutId id="2147483812" r:id="rId41"/>
    <p:sldLayoutId id="2147483813" r:id="rId42"/>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9.svg"/><Relationship Id="rId7" Type="http://schemas.openxmlformats.org/officeDocument/2006/relationships/diagramColors" Target="../diagrams/colors3.xml"/><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hyperlink" Target="https://www.statista.com/aboutus/our-research-commitment" TargetMode="External"/><Relationship Id="rId5" Type="http://schemas.openxmlformats.org/officeDocument/2006/relationships/hyperlink" Target="https://www.sonicwall.com/2023-cyber-threat-report/" TargetMode="Externa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9.svg"/><Relationship Id="rId7" Type="http://schemas.openxmlformats.org/officeDocument/2006/relationships/diagramColors" Target="../diagrams/colors4.xml"/><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3.xml"/><Relationship Id="rId5" Type="http://schemas.openxmlformats.org/officeDocument/2006/relationships/hyperlink" Target="https://home.sophos.com/en-us/security-news/2020/scanning-for-malware-isnt-good-enough.aspx" TargetMode="External"/><Relationship Id="rId4" Type="http://schemas.openxmlformats.org/officeDocument/2006/relationships/hyperlink" Target="https://home.sophos.com/en-us/security-news/2019/ai-for-malware-is-it-real.aspx"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9.svg"/><Relationship Id="rId7" Type="http://schemas.openxmlformats.org/officeDocument/2006/relationships/diagramColors" Target="../diagrams/colors1.xml"/><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hyperlink" Target="https://link.springer.com/chapter/10.1007/978-3-319-67208-3_11"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9.svg"/><Relationship Id="rId7" Type="http://schemas.openxmlformats.org/officeDocument/2006/relationships/diagramColors" Target="../diagrams/colors2.xml"/><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2nd level shape &quot;Cybersecurity&quot;">
            <a:extLst>
              <a:ext uri="{FF2B5EF4-FFF2-40B4-BE49-F238E27FC236}">
                <a16:creationId xmlns:a16="http://schemas.microsoft.com/office/drawing/2014/main" id="{FE739353-9592-44CC-9BBD-0A1CC566E905}"/>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22814" y="1223072"/>
            <a:ext cx="3671823" cy="4749421"/>
          </a:xfrm>
          <a:prstGeom prst="rect">
            <a:avLst/>
          </a:prstGeom>
        </p:spPr>
      </p:pic>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410400" y="2645571"/>
            <a:ext cx="11376788" cy="1231106"/>
          </a:xfrm>
        </p:spPr>
        <p:txBody>
          <a:bodyPr/>
          <a:lstStyle/>
          <a:p>
            <a:r>
              <a:rPr lang="en-US" noProof="0" dirty="0"/>
              <a:t>Project Updates-1</a:t>
            </a:r>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a:xfrm>
            <a:off x="411162" y="3876677"/>
            <a:ext cx="9286875" cy="1930398"/>
          </a:xfrm>
        </p:spPr>
        <p:txBody>
          <a:bodyPr/>
          <a:lstStyle/>
          <a:p>
            <a:pPr marL="457200" indent="-457200">
              <a:buFont typeface="Arial" panose="020B0604020202020204" pitchFamily="34" charset="0"/>
              <a:buChar char="•"/>
            </a:pPr>
            <a:r>
              <a:rPr lang="en-US" b="1" dirty="0"/>
              <a:t>Cybersecurity Assessment Report Automation Tool</a:t>
            </a:r>
          </a:p>
          <a:p>
            <a:pPr marL="457200" lvl="3" indent="-457200">
              <a:buFont typeface="Arial" panose="020B0604020202020204" pitchFamily="34" charset="0"/>
              <a:buChar char="•"/>
            </a:pPr>
            <a:endParaRPr lang="en-US" b="1" dirty="0"/>
          </a:p>
          <a:p>
            <a:pPr lvl="3" algn="ctr"/>
            <a:r>
              <a:rPr lang="en-US" b="1" dirty="0"/>
              <a:t>Assigned by- Gopal Mishra</a:t>
            </a:r>
            <a:endParaRPr lang="en-US"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29654"/>
            <a:ext cx="9288000" cy="547200"/>
          </a:xfrm>
        </p:spPr>
        <p:txBody>
          <a:bodyPr/>
          <a:lstStyle/>
          <a:p>
            <a:r>
              <a:rPr lang="en-US" dirty="0"/>
              <a:t>Restricted | © Siemens 2023 | Aniket | Cyber Security | 2023-06-07</a:t>
            </a:r>
          </a:p>
        </p:txBody>
      </p:sp>
    </p:spTree>
    <p:extLst>
      <p:ext uri="{BB962C8B-B14F-4D97-AF65-F5344CB8AC3E}">
        <p14:creationId xmlns:p14="http://schemas.microsoft.com/office/powerpoint/2010/main" val="40947666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2nd level shape &quot;Cybersecurity&quot;">
            <a:extLst>
              <a:ext uri="{FF2B5EF4-FFF2-40B4-BE49-F238E27FC236}">
                <a16:creationId xmlns:a16="http://schemas.microsoft.com/office/drawing/2014/main" id="{A3A2FA04-B7AB-472A-87D9-B08D01070DDE}"/>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48191" y="402719"/>
            <a:ext cx="948587" cy="1226976"/>
          </a:xfrm>
          <a:prstGeom prst="rect">
            <a:avLst/>
          </a:prstGeom>
        </p:spPr>
      </p:pic>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250144" y="435649"/>
            <a:ext cx="9288000" cy="615553"/>
          </a:xfrm>
        </p:spPr>
        <p:txBody>
          <a:bodyPr/>
          <a:lstStyle/>
          <a:p>
            <a:r>
              <a:rPr lang="en-US" dirty="0"/>
              <a:t>Signature Based Detection</a:t>
            </a:r>
            <a:r>
              <a:rPr lang="en-US" noProof="0" dirty="0"/>
              <a:t>:</a:t>
            </a:r>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10800"/>
            <a:ext cx="9288000" cy="547200"/>
          </a:xfrm>
        </p:spPr>
        <p:txBody>
          <a:bodyPr/>
          <a:lstStyle/>
          <a:p>
            <a:r>
              <a:rPr lang="en-US" dirty="0"/>
              <a:t>Restricted | © Siemens 2023 | Aniket | Cyber Security | 2023-06-07</a:t>
            </a:r>
          </a:p>
        </p:txBody>
      </p:sp>
      <p:graphicFrame>
        <p:nvGraphicFramePr>
          <p:cNvPr id="11" name="Diagram 10">
            <a:extLst>
              <a:ext uri="{FF2B5EF4-FFF2-40B4-BE49-F238E27FC236}">
                <a16:creationId xmlns:a16="http://schemas.microsoft.com/office/drawing/2014/main" id="{A239AF18-1303-10CA-4628-D3FC4D024330}"/>
              </a:ext>
            </a:extLst>
          </p:cNvPr>
          <p:cNvGraphicFramePr/>
          <p:nvPr>
            <p:extLst>
              <p:ext uri="{D42A27DB-BD31-4B8C-83A1-F6EECF244321}">
                <p14:modId xmlns:p14="http://schemas.microsoft.com/office/powerpoint/2010/main" val="946669663"/>
              </p:ext>
            </p:extLst>
          </p:nvPr>
        </p:nvGraphicFramePr>
        <p:xfrm>
          <a:off x="2032000" y="1051202"/>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63079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2nd level shape &quot;Cybersecurity&quot;">
            <a:extLst>
              <a:ext uri="{FF2B5EF4-FFF2-40B4-BE49-F238E27FC236}">
                <a16:creationId xmlns:a16="http://schemas.microsoft.com/office/drawing/2014/main" id="{A3A2FA04-B7AB-472A-87D9-B08D01070DDE}"/>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48191" y="402719"/>
            <a:ext cx="948587" cy="1226976"/>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10800"/>
            <a:ext cx="9288000" cy="547200"/>
          </a:xfrm>
        </p:spPr>
        <p:txBody>
          <a:bodyPr/>
          <a:lstStyle/>
          <a:p>
            <a:r>
              <a:rPr lang="en-US" dirty="0"/>
              <a:t>Restricted | © Siemens 2023 | Aniket | Cyber Security | 2023-06-07</a:t>
            </a:r>
          </a:p>
        </p:txBody>
      </p:sp>
      <p:pic>
        <p:nvPicPr>
          <p:cNvPr id="4" name="Picture 3">
            <a:extLst>
              <a:ext uri="{FF2B5EF4-FFF2-40B4-BE49-F238E27FC236}">
                <a16:creationId xmlns:a16="http://schemas.microsoft.com/office/drawing/2014/main" id="{12F82C99-E8BC-9C28-856A-5B27496111C3}"/>
              </a:ext>
            </a:extLst>
          </p:cNvPr>
          <p:cNvPicPr>
            <a:picLocks noChangeAspect="1"/>
          </p:cNvPicPr>
          <p:nvPr/>
        </p:nvPicPr>
        <p:blipFill>
          <a:blip r:embed="rId4"/>
          <a:stretch>
            <a:fillRect/>
          </a:stretch>
        </p:blipFill>
        <p:spPr>
          <a:xfrm>
            <a:off x="329099" y="402719"/>
            <a:ext cx="8093141" cy="4761364"/>
          </a:xfrm>
          <a:prstGeom prst="rect">
            <a:avLst/>
          </a:prstGeom>
        </p:spPr>
      </p:pic>
      <p:sp>
        <p:nvSpPr>
          <p:cNvPr id="8" name="TextBox 7">
            <a:extLst>
              <a:ext uri="{FF2B5EF4-FFF2-40B4-BE49-F238E27FC236}">
                <a16:creationId xmlns:a16="http://schemas.microsoft.com/office/drawing/2014/main" id="{43D03F70-A1BE-9FBC-7F0B-69AC9D5915D9}"/>
              </a:ext>
            </a:extLst>
          </p:cNvPr>
          <p:cNvSpPr txBox="1"/>
          <p:nvPr/>
        </p:nvSpPr>
        <p:spPr>
          <a:xfrm>
            <a:off x="8740042" y="2479249"/>
            <a:ext cx="1997088" cy="492443"/>
          </a:xfrm>
          <a:prstGeom prst="rect">
            <a:avLst/>
          </a:prstGeom>
          <a:noFill/>
        </p:spPr>
        <p:txBody>
          <a:bodyPr wrap="square" lIns="0" tIns="0" rIns="0" bIns="0" rtlCol="0">
            <a:spAutoFit/>
          </a:bodyPr>
          <a:lstStyle/>
          <a:p>
            <a:pPr algn="l"/>
            <a:r>
              <a:rPr lang="en-US" sz="1600" dirty="0">
                <a:solidFill>
                  <a:schemeClr val="tx1"/>
                </a:solidFill>
                <a:latin typeface="+mj-lt"/>
              </a:rPr>
              <a:t>Sourced by</a:t>
            </a:r>
            <a:r>
              <a:rPr lang="en-US" sz="1600" dirty="0">
                <a:solidFill>
                  <a:schemeClr val="tx1"/>
                </a:solidFill>
              </a:rPr>
              <a:t> SonicWall Capture Labs</a:t>
            </a:r>
            <a:endParaRPr lang="en-US" sz="1600" dirty="0">
              <a:solidFill>
                <a:schemeClr val="tx1"/>
              </a:solidFill>
              <a:latin typeface="+mj-lt"/>
            </a:endParaRPr>
          </a:p>
        </p:txBody>
      </p:sp>
      <p:sp>
        <p:nvSpPr>
          <p:cNvPr id="12" name="TextBox 11">
            <a:extLst>
              <a:ext uri="{FF2B5EF4-FFF2-40B4-BE49-F238E27FC236}">
                <a16:creationId xmlns:a16="http://schemas.microsoft.com/office/drawing/2014/main" id="{813D74B7-A9D4-FF31-F188-932588A3FFF3}"/>
              </a:ext>
            </a:extLst>
          </p:cNvPr>
          <p:cNvSpPr txBox="1"/>
          <p:nvPr/>
        </p:nvSpPr>
        <p:spPr>
          <a:xfrm>
            <a:off x="411163" y="5460442"/>
            <a:ext cx="5674936" cy="276999"/>
          </a:xfrm>
          <a:prstGeom prst="rect">
            <a:avLst/>
          </a:prstGeom>
          <a:noFill/>
        </p:spPr>
        <p:txBody>
          <a:bodyPr wrap="square" lIns="0" tIns="0" rIns="0" bIns="0" rtlCol="0">
            <a:spAutoFit/>
          </a:bodyPr>
          <a:lstStyle/>
          <a:p>
            <a:pPr algn="l"/>
            <a:r>
              <a:rPr lang="en-US" dirty="0">
                <a:hlinkClick r:id="rId5"/>
              </a:rPr>
              <a:t>2023 SonicWall Cyber Threat Report | SonicWall</a:t>
            </a:r>
            <a:endParaRPr lang="en-US" dirty="0">
              <a:solidFill>
                <a:schemeClr val="tx1"/>
              </a:solidFill>
            </a:endParaRPr>
          </a:p>
        </p:txBody>
      </p:sp>
      <p:sp>
        <p:nvSpPr>
          <p:cNvPr id="13" name="TextBox 12">
            <a:extLst>
              <a:ext uri="{FF2B5EF4-FFF2-40B4-BE49-F238E27FC236}">
                <a16:creationId xmlns:a16="http://schemas.microsoft.com/office/drawing/2014/main" id="{1D620468-2048-2D31-DA79-B002535F41E7}"/>
              </a:ext>
            </a:extLst>
          </p:cNvPr>
          <p:cNvSpPr txBox="1"/>
          <p:nvPr/>
        </p:nvSpPr>
        <p:spPr>
          <a:xfrm>
            <a:off x="8540684" y="3425947"/>
            <a:ext cx="3651316" cy="1938992"/>
          </a:xfrm>
          <a:prstGeom prst="rect">
            <a:avLst/>
          </a:prstGeom>
          <a:noFill/>
        </p:spPr>
        <p:txBody>
          <a:bodyPr wrap="square" lIns="0" tIns="0" rIns="0" bIns="0" rtlCol="0">
            <a:spAutoFit/>
          </a:bodyPr>
          <a:lstStyle/>
          <a:p>
            <a:pPr algn="l"/>
            <a:r>
              <a:rPr lang="en-US" dirty="0">
                <a:solidFill>
                  <a:schemeClr val="tx1"/>
                </a:solidFill>
                <a:latin typeface="+mj-lt"/>
              </a:rPr>
              <a:t>A report is publish by </a:t>
            </a:r>
            <a:r>
              <a:rPr lang="en-US" b="0" i="0" u="sng" dirty="0">
                <a:solidFill>
                  <a:schemeClr val="tx1"/>
                </a:solidFill>
                <a:effectLst/>
                <a:latin typeface="Open Sans" panose="020B0606030504020204" pitchFamily="34" charset="0"/>
                <a:hlinkClick r:id="rId6">
                  <a:extLst>
                    <a:ext uri="{A12FA001-AC4F-418D-AE19-62706E023703}">
                      <ahyp:hlinkClr xmlns:ahyp="http://schemas.microsoft.com/office/drawing/2018/hyperlinkcolor" val="tx"/>
                    </a:ext>
                  </a:extLst>
                </a:hlinkClick>
              </a:rPr>
              <a:t>Ani Petrosyan</a:t>
            </a:r>
            <a:r>
              <a:rPr lang="en-US" b="0" i="0" u="sng" dirty="0">
                <a:solidFill>
                  <a:schemeClr val="tx1"/>
                </a:solidFill>
                <a:effectLst/>
                <a:latin typeface="Open Sans" panose="020B0606030504020204" pitchFamily="34" charset="0"/>
              </a:rPr>
              <a:t> </a:t>
            </a:r>
            <a:r>
              <a:rPr lang="en-US" b="0" i="0" dirty="0">
                <a:solidFill>
                  <a:schemeClr val="tx1"/>
                </a:solidFill>
                <a:effectLst/>
                <a:latin typeface="Open Sans" panose="020B0606030504020204" pitchFamily="34" charset="0"/>
              </a:rPr>
              <a:t> In 2022, 5.5 billion malware attacks </a:t>
            </a:r>
            <a:r>
              <a:rPr lang="en-US" b="0" i="0" u="sng" dirty="0">
                <a:solidFill>
                  <a:schemeClr val="tx1"/>
                </a:solidFill>
                <a:effectLst/>
                <a:latin typeface="Open Sans" panose="020B0606030504020204" pitchFamily="34" charset="0"/>
              </a:rPr>
              <a:t>were detected</a:t>
            </a:r>
            <a:r>
              <a:rPr lang="en-US" b="0" i="0" dirty="0">
                <a:solidFill>
                  <a:schemeClr val="tx1"/>
                </a:solidFill>
                <a:effectLst/>
                <a:latin typeface="Open Sans" panose="020B0606030504020204" pitchFamily="34" charset="0"/>
              </a:rPr>
              <a:t> around the world with the majority of these attacks occurring in the </a:t>
            </a:r>
            <a:r>
              <a:rPr lang="en-US" b="0" i="0" u="sng" dirty="0">
                <a:solidFill>
                  <a:schemeClr val="tx1"/>
                </a:solidFill>
                <a:effectLst/>
                <a:latin typeface="Open Sans" panose="020B0606030504020204" pitchFamily="34" charset="0"/>
              </a:rPr>
              <a:t>Asia-Pacific region</a:t>
            </a:r>
            <a:endParaRPr lang="en-US" dirty="0">
              <a:solidFill>
                <a:schemeClr val="tx1"/>
              </a:solidFill>
              <a:latin typeface="+mj-lt"/>
            </a:endParaRPr>
          </a:p>
        </p:txBody>
      </p:sp>
    </p:spTree>
    <p:extLst>
      <p:ext uri="{BB962C8B-B14F-4D97-AF65-F5344CB8AC3E}">
        <p14:creationId xmlns:p14="http://schemas.microsoft.com/office/powerpoint/2010/main" val="2219768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2nd level shape &quot;Cybersecurity&quot;">
            <a:extLst>
              <a:ext uri="{FF2B5EF4-FFF2-40B4-BE49-F238E27FC236}">
                <a16:creationId xmlns:a16="http://schemas.microsoft.com/office/drawing/2014/main" id="{A3A2FA04-B7AB-472A-87D9-B08D01070DDE}"/>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48191" y="402719"/>
            <a:ext cx="948587" cy="1226976"/>
          </a:xfrm>
          <a:prstGeom prst="rect">
            <a:avLst/>
          </a:prstGeom>
        </p:spPr>
      </p:pic>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250144" y="435649"/>
            <a:ext cx="9288000" cy="615553"/>
          </a:xfrm>
        </p:spPr>
        <p:txBody>
          <a:bodyPr/>
          <a:lstStyle/>
          <a:p>
            <a:r>
              <a:rPr lang="en-US" dirty="0"/>
              <a:t>How it Works</a:t>
            </a:r>
            <a:r>
              <a:rPr lang="en-US" noProof="0" dirty="0"/>
              <a:t>:</a:t>
            </a:r>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10800"/>
            <a:ext cx="9288000" cy="547200"/>
          </a:xfrm>
        </p:spPr>
        <p:txBody>
          <a:bodyPr/>
          <a:lstStyle/>
          <a:p>
            <a:r>
              <a:rPr lang="en-US" dirty="0"/>
              <a:t>Restricted | © Siemens 2023 | Aniket | Cyber Security | 2023-06-07</a:t>
            </a:r>
          </a:p>
        </p:txBody>
      </p:sp>
      <p:graphicFrame>
        <p:nvGraphicFramePr>
          <p:cNvPr id="10" name="Diagram 9">
            <a:extLst>
              <a:ext uri="{FF2B5EF4-FFF2-40B4-BE49-F238E27FC236}">
                <a16:creationId xmlns:a16="http://schemas.microsoft.com/office/drawing/2014/main" id="{C7D3DFF4-6343-FDBF-ED4D-032699AEFF7C}"/>
              </a:ext>
            </a:extLst>
          </p:cNvPr>
          <p:cNvGraphicFramePr/>
          <p:nvPr>
            <p:extLst>
              <p:ext uri="{D42A27DB-BD31-4B8C-83A1-F6EECF244321}">
                <p14:modId xmlns:p14="http://schemas.microsoft.com/office/powerpoint/2010/main" val="724314692"/>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44419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2nd level shape &quot;Cybersecurity&quot;">
            <a:extLst>
              <a:ext uri="{FF2B5EF4-FFF2-40B4-BE49-F238E27FC236}">
                <a16:creationId xmlns:a16="http://schemas.microsoft.com/office/drawing/2014/main" id="{A3A2FA04-B7AB-472A-87D9-B08D01070DDE}"/>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48191" y="402719"/>
            <a:ext cx="948587" cy="1226976"/>
          </a:xfrm>
          <a:prstGeom prst="rect">
            <a:avLst/>
          </a:prstGeom>
        </p:spPr>
      </p:pic>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250144" y="435649"/>
            <a:ext cx="9288000" cy="615553"/>
          </a:xfrm>
        </p:spPr>
        <p:txBody>
          <a:bodyPr/>
          <a:lstStyle/>
          <a:p>
            <a:r>
              <a:rPr lang="en-US" dirty="0"/>
              <a:t>Conclusion</a:t>
            </a:r>
            <a:r>
              <a:rPr lang="en-US" noProof="0" dirty="0"/>
              <a:t>:</a:t>
            </a:r>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10800"/>
            <a:ext cx="9288000" cy="547200"/>
          </a:xfrm>
        </p:spPr>
        <p:txBody>
          <a:bodyPr/>
          <a:lstStyle/>
          <a:p>
            <a:r>
              <a:rPr lang="en-US" dirty="0"/>
              <a:t>Restricted | © Siemens 2023 | Aniket | Cyber Security | 2023-06-07</a:t>
            </a:r>
          </a:p>
        </p:txBody>
      </p:sp>
      <p:sp>
        <p:nvSpPr>
          <p:cNvPr id="3" name="TextBox 2">
            <a:extLst>
              <a:ext uri="{FF2B5EF4-FFF2-40B4-BE49-F238E27FC236}">
                <a16:creationId xmlns:a16="http://schemas.microsoft.com/office/drawing/2014/main" id="{D3F99010-A4BB-2693-6F5A-5CC4DC5DF532}"/>
              </a:ext>
            </a:extLst>
          </p:cNvPr>
          <p:cNvSpPr txBox="1"/>
          <p:nvPr/>
        </p:nvSpPr>
        <p:spPr>
          <a:xfrm>
            <a:off x="499621" y="1376313"/>
            <a:ext cx="9690754" cy="2708434"/>
          </a:xfrm>
          <a:prstGeom prst="rect">
            <a:avLst/>
          </a:prstGeom>
          <a:noFill/>
        </p:spPr>
        <p:txBody>
          <a:bodyPr wrap="square" lIns="0" tIns="0" rIns="0" bIns="0" rtlCol="0">
            <a:spAutoFit/>
          </a:bodyPr>
          <a:lstStyle/>
          <a:p>
            <a:pPr marL="285750" indent="-285750" algn="l">
              <a:buFont typeface="Arial" panose="020B0604020202020204" pitchFamily="34" charset="0"/>
              <a:buChar char="•"/>
            </a:pPr>
            <a:r>
              <a:rPr lang="en-US" sz="1600" kern="100" dirty="0">
                <a:solidFill>
                  <a:schemeClr val="tx1"/>
                </a:solidFill>
                <a:latin typeface="+mj-lt"/>
                <a:ea typeface="Calibri" panose="020F0502020204030204" pitchFamily="34" charset="0"/>
                <a:cs typeface="Times New Roman" panose="02020603050405020304" pitchFamily="18" charset="0"/>
              </a:rPr>
              <a:t> </a:t>
            </a:r>
            <a:r>
              <a:rPr lang="en-US" sz="1600" kern="100" dirty="0">
                <a:solidFill>
                  <a:schemeClr val="tx1"/>
                </a:solidFill>
                <a:effectLst/>
                <a:latin typeface="+mj-lt"/>
                <a:ea typeface="Calibri" panose="020F0502020204030204" pitchFamily="34" charset="0"/>
                <a:cs typeface="Calibri" panose="020F0502020204030204" pitchFamily="34" charset="0"/>
              </a:rPr>
              <a:t>As malware became more sophisticated, malware authors began using new techniques, like polymorphism, to change their pattern each time their creation spread from one system to the next. As such, this minimized the effectiveness of a simple signature detection.</a:t>
            </a:r>
          </a:p>
          <a:p>
            <a:pPr algn="l"/>
            <a:endParaRPr lang="en-US" sz="1600" kern="100" dirty="0">
              <a:solidFill>
                <a:schemeClr val="tx1"/>
              </a:solidFill>
              <a:effectLst/>
              <a:latin typeface="+mj-lt"/>
              <a:ea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r>
              <a:rPr lang="en-US" sz="1600" kern="100" dirty="0">
                <a:solidFill>
                  <a:schemeClr val="tx1"/>
                </a:solidFill>
                <a:effectLst/>
                <a:latin typeface="+mj-lt"/>
                <a:ea typeface="Calibri" panose="020F0502020204030204" pitchFamily="34" charset="0"/>
                <a:cs typeface="Calibri" panose="020F0502020204030204" pitchFamily="34" charset="0"/>
              </a:rPr>
              <a:t>So, with a new method </a:t>
            </a:r>
            <a:r>
              <a:rPr lang="en-US" sz="1600" kern="100" dirty="0">
                <a:solidFill>
                  <a:schemeClr val="tx1"/>
                </a:solidFill>
                <a:latin typeface="+mj-lt"/>
                <a:ea typeface="Calibri" panose="020F0502020204030204" pitchFamily="34" charset="0"/>
                <a:cs typeface="Calibri" panose="020F0502020204030204" pitchFamily="34" charset="0"/>
              </a:rPr>
              <a:t>of detection using an algorithm based to find the source code that is indicate the threat </a:t>
            </a:r>
            <a:r>
              <a:rPr lang="en-US" sz="1600" b="1" kern="100" dirty="0">
                <a:solidFill>
                  <a:schemeClr val="tx1"/>
                </a:solidFill>
                <a:effectLst/>
                <a:latin typeface="+mj-lt"/>
                <a:ea typeface="Calibri" panose="020F0502020204030204" pitchFamily="34" charset="0"/>
                <a:cs typeface="Calibri" panose="020F0502020204030204" pitchFamily="34" charset="0"/>
              </a:rPr>
              <a:t>heuristic detection </a:t>
            </a:r>
            <a:r>
              <a:rPr lang="en-US" sz="1600" kern="100" dirty="0">
                <a:solidFill>
                  <a:schemeClr val="tx1"/>
                </a:solidFill>
                <a:effectLst/>
                <a:latin typeface="+mj-lt"/>
                <a:ea typeface="Calibri" panose="020F0502020204030204" pitchFamily="34" charset="0"/>
                <a:cs typeface="Calibri" panose="020F0502020204030204" pitchFamily="34" charset="0"/>
              </a:rPr>
              <a:t>that judges the code based on its behavior.</a:t>
            </a:r>
          </a:p>
          <a:p>
            <a:pPr algn="l"/>
            <a:endParaRPr lang="en-US" sz="1600" kern="100" dirty="0">
              <a:solidFill>
                <a:schemeClr val="tx1"/>
              </a:solidFill>
              <a:effectLst/>
              <a:latin typeface="+mj-lt"/>
              <a:ea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r>
              <a:rPr lang="en-US" sz="1600" b="0" i="0" dirty="0">
                <a:solidFill>
                  <a:schemeClr val="tx1"/>
                </a:solidFill>
                <a:effectLst/>
                <a:latin typeface="+mj-lt"/>
              </a:rPr>
              <a:t>There is a need for a more layered security approach, where signature-based IDS is used in conjunction with other security methods. These include </a:t>
            </a:r>
            <a:r>
              <a:rPr lang="en-US" sz="1600" b="0" i="0" u="sng" dirty="0">
                <a:solidFill>
                  <a:schemeClr val="tx1"/>
                </a:solidFill>
                <a:effectLst/>
                <a:latin typeface="+mj-lt"/>
                <a:hlinkClick r:id="rId4">
                  <a:extLst>
                    <a:ext uri="{A12FA001-AC4F-418D-AE19-62706E023703}">
                      <ahyp:hlinkClr xmlns:ahyp="http://schemas.microsoft.com/office/drawing/2018/hyperlinkcolor" val="tx"/>
                    </a:ext>
                  </a:extLst>
                </a:hlinkClick>
              </a:rPr>
              <a:t>AI threat detection</a:t>
            </a:r>
            <a:r>
              <a:rPr lang="en-US" sz="1600" b="0" i="0" dirty="0">
                <a:solidFill>
                  <a:schemeClr val="tx1"/>
                </a:solidFill>
                <a:effectLst/>
                <a:latin typeface="+mj-lt"/>
              </a:rPr>
              <a:t>, </a:t>
            </a:r>
            <a:r>
              <a:rPr lang="en-US" sz="1600" b="0" i="0" u="sng" dirty="0">
                <a:solidFill>
                  <a:schemeClr val="tx1"/>
                </a:solidFill>
                <a:effectLst/>
                <a:latin typeface="+mj-lt"/>
                <a:hlinkClick r:id="rId5">
                  <a:extLst>
                    <a:ext uri="{A12FA001-AC4F-418D-AE19-62706E023703}">
                      <ahyp:hlinkClr xmlns:ahyp="http://schemas.microsoft.com/office/drawing/2018/hyperlinkcolor" val="tx"/>
                    </a:ext>
                  </a:extLst>
                </a:hlinkClick>
              </a:rPr>
              <a:t>advanced malware scanning</a:t>
            </a:r>
            <a:r>
              <a:rPr lang="en-US" sz="1600" b="0" i="0" dirty="0">
                <a:solidFill>
                  <a:schemeClr val="tx1"/>
                </a:solidFill>
                <a:effectLst/>
                <a:latin typeface="+mj-lt"/>
              </a:rPr>
              <a:t>, and remote security management.</a:t>
            </a:r>
            <a:endParaRPr lang="en-US" sz="1600" kern="100" dirty="0">
              <a:solidFill>
                <a:schemeClr val="tx1"/>
              </a:solidFill>
              <a:latin typeface="+mj-lt"/>
              <a:ea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endParaRPr lang="en-US" sz="1600" kern="100" dirty="0">
              <a:solidFill>
                <a:schemeClr val="tx1"/>
              </a:solidFill>
              <a:effectLst/>
              <a:latin typeface="+mj-lt"/>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91524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2nd level shape &quot;Cybersecurity&quot;">
            <a:extLst>
              <a:ext uri="{FF2B5EF4-FFF2-40B4-BE49-F238E27FC236}">
                <a16:creationId xmlns:a16="http://schemas.microsoft.com/office/drawing/2014/main" id="{A3A2FA04-B7AB-472A-87D9-B08D01070DDE}"/>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48191" y="402719"/>
            <a:ext cx="948587" cy="1226976"/>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10800"/>
            <a:ext cx="9288000" cy="547200"/>
          </a:xfrm>
        </p:spPr>
        <p:txBody>
          <a:bodyPr/>
          <a:lstStyle/>
          <a:p>
            <a:r>
              <a:rPr lang="en-US" dirty="0"/>
              <a:t>Restricted | © Siemens 2023 | Aniket | Cyber Security | 2023-06-07</a:t>
            </a:r>
          </a:p>
        </p:txBody>
      </p:sp>
      <p:sp>
        <p:nvSpPr>
          <p:cNvPr id="8" name="TextBox 7">
            <a:extLst>
              <a:ext uri="{FF2B5EF4-FFF2-40B4-BE49-F238E27FC236}">
                <a16:creationId xmlns:a16="http://schemas.microsoft.com/office/drawing/2014/main" id="{3FD56AD4-D713-6E4D-DCE2-4FD3434C5177}"/>
              </a:ext>
            </a:extLst>
          </p:cNvPr>
          <p:cNvSpPr txBox="1"/>
          <p:nvPr/>
        </p:nvSpPr>
        <p:spPr>
          <a:xfrm>
            <a:off x="411163" y="402719"/>
            <a:ext cx="8779971" cy="1600438"/>
          </a:xfrm>
          <a:prstGeom prst="rect">
            <a:avLst/>
          </a:prstGeom>
          <a:noFill/>
        </p:spPr>
        <p:txBody>
          <a:bodyPr wrap="square">
            <a:spAutoFit/>
          </a:bodyPr>
          <a:lstStyle/>
          <a:p>
            <a:pPr rtl="0">
              <a:spcBef>
                <a:spcPts val="0"/>
              </a:spcBef>
              <a:spcAft>
                <a:spcPts val="0"/>
              </a:spcAft>
            </a:pPr>
            <a:r>
              <a:rPr lang="en-US" sz="4000" b="0" i="0" u="none" strike="noStrike" dirty="0">
                <a:solidFill>
                  <a:schemeClr val="tx1"/>
                </a:solidFill>
                <a:effectLst/>
                <a:latin typeface="League Spartan"/>
              </a:rPr>
              <a:t>A Behavior-Based Approach for Malware Detection</a:t>
            </a:r>
            <a:br>
              <a:rPr lang="en-US" dirty="0">
                <a:solidFill>
                  <a:schemeClr val="tx1"/>
                </a:solidFill>
              </a:rPr>
            </a:br>
            <a:endParaRPr lang="en-US" dirty="0">
              <a:solidFill>
                <a:schemeClr val="tx1"/>
              </a:solidFill>
            </a:endParaRPr>
          </a:p>
        </p:txBody>
      </p:sp>
      <p:sp>
        <p:nvSpPr>
          <p:cNvPr id="10" name="TextBox 9">
            <a:extLst>
              <a:ext uri="{FF2B5EF4-FFF2-40B4-BE49-F238E27FC236}">
                <a16:creationId xmlns:a16="http://schemas.microsoft.com/office/drawing/2014/main" id="{A69C9603-A70C-943A-E745-D7C45ADD4CEB}"/>
              </a:ext>
            </a:extLst>
          </p:cNvPr>
          <p:cNvSpPr txBox="1"/>
          <p:nvPr/>
        </p:nvSpPr>
        <p:spPr>
          <a:xfrm>
            <a:off x="669303" y="2111604"/>
            <a:ext cx="8779971" cy="2154436"/>
          </a:xfrm>
          <a:prstGeom prst="rect">
            <a:avLst/>
          </a:prstGeom>
          <a:noFill/>
        </p:spPr>
        <p:txBody>
          <a:bodyPr wrap="square" lIns="0" tIns="0" rIns="0" bIns="0" rtlCol="0">
            <a:spAutoFit/>
          </a:bodyPr>
          <a:lstStyle/>
          <a:p>
            <a:pPr rtl="0">
              <a:spcBef>
                <a:spcPts val="0"/>
              </a:spcBef>
              <a:spcAft>
                <a:spcPts val="1600"/>
              </a:spcAft>
            </a:pPr>
            <a:r>
              <a:rPr lang="en-US" sz="2800" b="0" i="0" u="none" strike="noStrike" dirty="0">
                <a:solidFill>
                  <a:schemeClr val="tx1"/>
                </a:solidFill>
                <a:effectLst/>
                <a:latin typeface="Inter"/>
              </a:rPr>
              <a:t>Malware is a fast-growing threat to information technology systems. Traditional signature-based detection methods are not enough to combat this threat. A behavior-based approach focuses on the activities of malware during infection.</a:t>
            </a:r>
            <a:endParaRPr lang="en-US" sz="2800" b="0" dirty="0">
              <a:solidFill>
                <a:schemeClr val="tx1"/>
              </a:solidFill>
              <a:effectLst/>
            </a:endParaRPr>
          </a:p>
        </p:txBody>
      </p:sp>
    </p:spTree>
    <p:extLst>
      <p:ext uri="{BB962C8B-B14F-4D97-AF65-F5344CB8AC3E}">
        <p14:creationId xmlns:p14="http://schemas.microsoft.com/office/powerpoint/2010/main" val="2631273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2nd level shape &quot;Cybersecurity&quot;">
            <a:extLst>
              <a:ext uri="{FF2B5EF4-FFF2-40B4-BE49-F238E27FC236}">
                <a16:creationId xmlns:a16="http://schemas.microsoft.com/office/drawing/2014/main" id="{A3A2FA04-B7AB-472A-87D9-B08D01070DDE}"/>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48191" y="402719"/>
            <a:ext cx="948587" cy="1226976"/>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10800"/>
            <a:ext cx="9288000" cy="547200"/>
          </a:xfrm>
        </p:spPr>
        <p:txBody>
          <a:bodyPr/>
          <a:lstStyle/>
          <a:p>
            <a:r>
              <a:rPr lang="en-US" dirty="0"/>
              <a:t>Restricted | © Siemens 2023 | Aniket | Cyber Security | 2023-06-07</a:t>
            </a:r>
          </a:p>
        </p:txBody>
      </p:sp>
      <p:sp>
        <p:nvSpPr>
          <p:cNvPr id="8" name="TextBox 7">
            <a:extLst>
              <a:ext uri="{FF2B5EF4-FFF2-40B4-BE49-F238E27FC236}">
                <a16:creationId xmlns:a16="http://schemas.microsoft.com/office/drawing/2014/main" id="{0B743D02-E094-85AF-96A7-38E9378784F3}"/>
              </a:ext>
            </a:extLst>
          </p:cNvPr>
          <p:cNvSpPr txBox="1"/>
          <p:nvPr/>
        </p:nvSpPr>
        <p:spPr>
          <a:xfrm>
            <a:off x="411163" y="402719"/>
            <a:ext cx="6094378" cy="1200329"/>
          </a:xfrm>
          <a:prstGeom prst="rect">
            <a:avLst/>
          </a:prstGeom>
          <a:noFill/>
        </p:spPr>
        <p:txBody>
          <a:bodyPr wrap="square">
            <a:spAutoFit/>
          </a:bodyPr>
          <a:lstStyle/>
          <a:p>
            <a:pPr rtl="0">
              <a:spcBef>
                <a:spcPts val="0"/>
              </a:spcBef>
              <a:spcAft>
                <a:spcPts val="0"/>
              </a:spcAft>
            </a:pPr>
            <a:r>
              <a:rPr lang="en-US" sz="3600" b="0" i="0" u="none" strike="noStrike" dirty="0">
                <a:solidFill>
                  <a:schemeClr val="tx1"/>
                </a:solidFill>
                <a:effectLst/>
                <a:latin typeface="League Spartan"/>
              </a:rPr>
              <a:t>The Use of Handles in Malware Detection</a:t>
            </a:r>
            <a:endParaRPr lang="en-US" sz="3600" b="0" dirty="0">
              <a:solidFill>
                <a:schemeClr val="tx1"/>
              </a:solidFill>
              <a:effectLst/>
            </a:endParaRPr>
          </a:p>
        </p:txBody>
      </p:sp>
      <p:sp>
        <p:nvSpPr>
          <p:cNvPr id="11" name="TextBox 10">
            <a:extLst>
              <a:ext uri="{FF2B5EF4-FFF2-40B4-BE49-F238E27FC236}">
                <a16:creationId xmlns:a16="http://schemas.microsoft.com/office/drawing/2014/main" id="{E1BC2D0F-0293-9C0A-A042-0C13BC3E3FAD}"/>
              </a:ext>
            </a:extLst>
          </p:cNvPr>
          <p:cNvSpPr txBox="1"/>
          <p:nvPr/>
        </p:nvSpPr>
        <p:spPr>
          <a:xfrm>
            <a:off x="1137026" y="2044973"/>
            <a:ext cx="8289778" cy="3690177"/>
          </a:xfrm>
          <a:prstGeom prst="rect">
            <a:avLst/>
          </a:prstGeom>
          <a:noFill/>
        </p:spPr>
        <p:txBody>
          <a:bodyPr wrap="square">
            <a:spAutoFit/>
          </a:bodyPr>
          <a:lstStyle/>
          <a:p>
            <a:pPr rtl="0" fontAlgn="base">
              <a:lnSpc>
                <a:spcPct val="200000"/>
              </a:lnSpc>
              <a:spcBef>
                <a:spcPts val="0"/>
              </a:spcBef>
              <a:spcAft>
                <a:spcPts val="0"/>
              </a:spcAft>
              <a:buFont typeface="Arial" panose="020B0604020202020204" pitchFamily="34" charset="0"/>
              <a:buChar char="•"/>
            </a:pPr>
            <a:r>
              <a:rPr lang="en-US" sz="2000" b="0" i="0" u="none" strike="noStrike" dirty="0">
                <a:solidFill>
                  <a:schemeClr val="tx1"/>
                </a:solidFill>
                <a:effectLst/>
                <a:latin typeface="Arial" panose="020B0604020202020204" pitchFamily="34" charset="0"/>
              </a:rPr>
              <a:t>Handles are abstraction pointers used to identify and access system objects without knowing their exact locations in memory.</a:t>
            </a:r>
          </a:p>
          <a:p>
            <a:pPr rtl="0" fontAlgn="base">
              <a:lnSpc>
                <a:spcPct val="200000"/>
              </a:lnSpc>
              <a:spcBef>
                <a:spcPts val="0"/>
              </a:spcBef>
              <a:spcAft>
                <a:spcPts val="0"/>
              </a:spcAft>
              <a:buFont typeface="Arial" panose="020B0604020202020204" pitchFamily="34" charset="0"/>
              <a:buChar char="•"/>
            </a:pPr>
            <a:r>
              <a:rPr lang="en-US" sz="2000" b="0" i="0" u="none" strike="noStrike" dirty="0">
                <a:solidFill>
                  <a:schemeClr val="tx1"/>
                </a:solidFill>
                <a:effectLst/>
                <a:latin typeface="Arial" panose="020B0604020202020204" pitchFamily="34" charset="0"/>
              </a:rPr>
              <a:t>By analyzing the characteristics of handle usage by benign and malicious software, we can distinguish between the two classes.</a:t>
            </a:r>
          </a:p>
          <a:p>
            <a:pPr rtl="0" fontAlgn="base">
              <a:lnSpc>
                <a:spcPct val="200000"/>
              </a:lnSpc>
              <a:spcBef>
                <a:spcPts val="0"/>
              </a:spcBef>
              <a:spcAft>
                <a:spcPts val="0"/>
              </a:spcAft>
              <a:buFont typeface="Arial" panose="020B0604020202020204" pitchFamily="34" charset="0"/>
              <a:buChar char="•"/>
            </a:pPr>
            <a:r>
              <a:rPr lang="en-US" sz="2000" b="0" i="0" u="none" strike="noStrike" dirty="0">
                <a:solidFill>
                  <a:schemeClr val="tx1"/>
                </a:solidFill>
                <a:effectLst/>
                <a:latin typeface="Arial" panose="020B0604020202020204" pitchFamily="34" charset="0"/>
              </a:rPr>
              <a:t>The number of handles opened by a process can indicate potential malicious activity.</a:t>
            </a:r>
          </a:p>
        </p:txBody>
      </p:sp>
    </p:spTree>
    <p:extLst>
      <p:ext uri="{BB962C8B-B14F-4D97-AF65-F5344CB8AC3E}">
        <p14:creationId xmlns:p14="http://schemas.microsoft.com/office/powerpoint/2010/main" val="2486680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2nd level shape &quot;Cybersecurity&quot;">
            <a:extLst>
              <a:ext uri="{FF2B5EF4-FFF2-40B4-BE49-F238E27FC236}">
                <a16:creationId xmlns:a16="http://schemas.microsoft.com/office/drawing/2014/main" id="{A3A2FA04-B7AB-472A-87D9-B08D01070DDE}"/>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48191" y="402719"/>
            <a:ext cx="948587" cy="1226976"/>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10800"/>
            <a:ext cx="9288000" cy="547200"/>
          </a:xfrm>
        </p:spPr>
        <p:txBody>
          <a:bodyPr/>
          <a:lstStyle/>
          <a:p>
            <a:r>
              <a:rPr lang="en-US" dirty="0"/>
              <a:t>Restricted | © Siemens 2023 | Aniket | Cyber Security | 2023-06-07</a:t>
            </a:r>
          </a:p>
        </p:txBody>
      </p:sp>
      <p:sp>
        <p:nvSpPr>
          <p:cNvPr id="6" name="TextBox 5">
            <a:extLst>
              <a:ext uri="{FF2B5EF4-FFF2-40B4-BE49-F238E27FC236}">
                <a16:creationId xmlns:a16="http://schemas.microsoft.com/office/drawing/2014/main" id="{09BEE495-E7E3-16E1-36ED-1982F6246FDD}"/>
              </a:ext>
            </a:extLst>
          </p:cNvPr>
          <p:cNvSpPr txBox="1"/>
          <p:nvPr/>
        </p:nvSpPr>
        <p:spPr>
          <a:xfrm>
            <a:off x="695221" y="646875"/>
            <a:ext cx="7336415" cy="523220"/>
          </a:xfrm>
          <a:prstGeom prst="rect">
            <a:avLst/>
          </a:prstGeom>
          <a:noFill/>
        </p:spPr>
        <p:txBody>
          <a:bodyPr wrap="square">
            <a:spAutoFit/>
          </a:bodyPr>
          <a:lstStyle/>
          <a:p>
            <a:pPr algn="ctr" rtl="0">
              <a:spcBef>
                <a:spcPts val="0"/>
              </a:spcBef>
              <a:spcAft>
                <a:spcPts val="0"/>
              </a:spcAft>
            </a:pPr>
            <a:r>
              <a:rPr lang="en-US" sz="2800" b="0" i="0" u="none" strike="noStrike" dirty="0">
                <a:solidFill>
                  <a:schemeClr val="tx1"/>
                </a:solidFill>
                <a:effectLst/>
                <a:latin typeface="League Spartan"/>
              </a:rPr>
              <a:t>The Automated Malware Detection Mechanism</a:t>
            </a:r>
            <a:endParaRPr lang="en-US" sz="2800" b="0" dirty="0">
              <a:solidFill>
                <a:schemeClr val="tx1"/>
              </a:solidFill>
              <a:effectLst/>
            </a:endParaRPr>
          </a:p>
        </p:txBody>
      </p:sp>
      <p:sp>
        <p:nvSpPr>
          <p:cNvPr id="8" name="TextBox 7">
            <a:extLst>
              <a:ext uri="{FF2B5EF4-FFF2-40B4-BE49-F238E27FC236}">
                <a16:creationId xmlns:a16="http://schemas.microsoft.com/office/drawing/2014/main" id="{A7229529-768F-A07A-4556-3CC0ED138027}"/>
              </a:ext>
            </a:extLst>
          </p:cNvPr>
          <p:cNvSpPr txBox="1"/>
          <p:nvPr/>
        </p:nvSpPr>
        <p:spPr>
          <a:xfrm>
            <a:off x="411163" y="2489789"/>
            <a:ext cx="4486449" cy="1374735"/>
          </a:xfrm>
          <a:prstGeom prst="rect">
            <a:avLst/>
          </a:prstGeom>
          <a:noFill/>
        </p:spPr>
        <p:txBody>
          <a:bodyPr wrap="square">
            <a:spAutoFit/>
          </a:bodyPr>
          <a:lstStyle/>
          <a:p>
            <a:pPr algn="l" rtl="0">
              <a:spcBef>
                <a:spcPts val="0"/>
              </a:spcBef>
              <a:spcAft>
                <a:spcPts val="1600"/>
              </a:spcAft>
            </a:pPr>
            <a:r>
              <a:rPr lang="en-US" sz="1400" b="0" i="0" u="none" strike="noStrike" dirty="0">
                <a:solidFill>
                  <a:schemeClr val="tx1"/>
                </a:solidFill>
                <a:effectLst/>
                <a:latin typeface="Open Sans" panose="020B0606030504020204" pitchFamily="34" charset="0"/>
              </a:rPr>
              <a:t>The approach utilizes memory forensics, information retrieval, and machine learning techniques.</a:t>
            </a:r>
            <a:endParaRPr lang="en-US" sz="1400" b="0" dirty="0">
              <a:solidFill>
                <a:schemeClr val="tx1"/>
              </a:solidFill>
              <a:effectLst/>
            </a:endParaRPr>
          </a:p>
          <a:p>
            <a:br>
              <a:rPr lang="en-US" sz="1400" dirty="0">
                <a:solidFill>
                  <a:schemeClr val="tx1"/>
                </a:solidFill>
              </a:rPr>
            </a:br>
            <a:endParaRPr lang="en-US" sz="1400" dirty="0">
              <a:solidFill>
                <a:schemeClr val="tx1"/>
              </a:solidFill>
            </a:endParaRPr>
          </a:p>
        </p:txBody>
      </p:sp>
      <p:sp>
        <p:nvSpPr>
          <p:cNvPr id="11" name="TextBox 10">
            <a:extLst>
              <a:ext uri="{FF2B5EF4-FFF2-40B4-BE49-F238E27FC236}">
                <a16:creationId xmlns:a16="http://schemas.microsoft.com/office/drawing/2014/main" id="{07E8B786-32AE-24F8-B2DF-619289ADFED9}"/>
              </a:ext>
            </a:extLst>
          </p:cNvPr>
          <p:cNvSpPr txBox="1"/>
          <p:nvPr/>
        </p:nvSpPr>
        <p:spPr>
          <a:xfrm>
            <a:off x="3761684" y="5396459"/>
            <a:ext cx="4668631" cy="1374735"/>
          </a:xfrm>
          <a:prstGeom prst="rect">
            <a:avLst/>
          </a:prstGeom>
          <a:noFill/>
        </p:spPr>
        <p:txBody>
          <a:bodyPr wrap="square">
            <a:spAutoFit/>
          </a:bodyPr>
          <a:lstStyle/>
          <a:p>
            <a:pPr algn="l" rtl="0">
              <a:spcBef>
                <a:spcPts val="0"/>
              </a:spcBef>
              <a:spcAft>
                <a:spcPts val="1600"/>
              </a:spcAft>
            </a:pPr>
            <a:r>
              <a:rPr lang="en-US" sz="1400" b="0" i="0" u="none" strike="noStrike" dirty="0">
                <a:solidFill>
                  <a:schemeClr val="tx1"/>
                </a:solidFill>
                <a:effectLst/>
                <a:latin typeface="Open Sans" panose="020B0606030504020204" pitchFamily="34" charset="0"/>
              </a:rPr>
              <a:t>Information retrieval and machine learning are used to train the classifier to distinguish between benign and malicious handles.</a:t>
            </a:r>
            <a:endParaRPr lang="en-US" sz="1400" b="0" dirty="0">
              <a:solidFill>
                <a:schemeClr val="tx1"/>
              </a:solidFill>
              <a:effectLst/>
            </a:endParaRPr>
          </a:p>
          <a:p>
            <a:pPr algn="l"/>
            <a:br>
              <a:rPr lang="en-US" sz="1400" dirty="0">
                <a:solidFill>
                  <a:schemeClr val="tx1"/>
                </a:solidFill>
              </a:rPr>
            </a:br>
            <a:endParaRPr lang="en-US" sz="1400" dirty="0">
              <a:solidFill>
                <a:schemeClr val="tx1"/>
              </a:solidFill>
            </a:endParaRPr>
          </a:p>
        </p:txBody>
      </p:sp>
      <p:sp>
        <p:nvSpPr>
          <p:cNvPr id="13" name="TextBox 12">
            <a:extLst>
              <a:ext uri="{FF2B5EF4-FFF2-40B4-BE49-F238E27FC236}">
                <a16:creationId xmlns:a16="http://schemas.microsoft.com/office/drawing/2014/main" id="{8B65EB92-CAB1-CC55-836B-91768E044341}"/>
              </a:ext>
            </a:extLst>
          </p:cNvPr>
          <p:cNvSpPr txBox="1"/>
          <p:nvPr/>
        </p:nvSpPr>
        <p:spPr>
          <a:xfrm>
            <a:off x="7929747" y="2933431"/>
            <a:ext cx="4262253" cy="1159292"/>
          </a:xfrm>
          <a:prstGeom prst="rect">
            <a:avLst/>
          </a:prstGeom>
          <a:noFill/>
        </p:spPr>
        <p:txBody>
          <a:bodyPr wrap="square">
            <a:spAutoFit/>
          </a:bodyPr>
          <a:lstStyle/>
          <a:p>
            <a:pPr algn="l" rtl="0">
              <a:spcBef>
                <a:spcPts val="0"/>
              </a:spcBef>
              <a:spcAft>
                <a:spcPts val="1600"/>
              </a:spcAft>
            </a:pPr>
            <a:r>
              <a:rPr lang="en-US" sz="1400" b="0" i="0" u="none" strike="noStrike" dirty="0">
                <a:solidFill>
                  <a:schemeClr val="tx1"/>
                </a:solidFill>
                <a:effectLst/>
                <a:latin typeface="Open Sans" panose="020B0606030504020204" pitchFamily="34" charset="0"/>
              </a:rPr>
              <a:t>Memory forensics involves analyzing a memory dump to extract evidence of malicious activity.</a:t>
            </a:r>
            <a:endParaRPr lang="en-US" sz="1400" b="0" dirty="0">
              <a:solidFill>
                <a:schemeClr val="tx1"/>
              </a:solidFill>
              <a:effectLst/>
            </a:endParaRPr>
          </a:p>
          <a:p>
            <a:br>
              <a:rPr lang="en-US" sz="1400" dirty="0">
                <a:solidFill>
                  <a:schemeClr val="tx1"/>
                </a:solidFill>
              </a:rPr>
            </a:br>
            <a:endParaRPr lang="en-US" sz="1400" dirty="0">
              <a:solidFill>
                <a:schemeClr val="tx1"/>
              </a:solidFill>
            </a:endParaRPr>
          </a:p>
        </p:txBody>
      </p:sp>
      <p:graphicFrame>
        <p:nvGraphicFramePr>
          <p:cNvPr id="15" name="Diagram 14">
            <a:extLst>
              <a:ext uri="{FF2B5EF4-FFF2-40B4-BE49-F238E27FC236}">
                <a16:creationId xmlns:a16="http://schemas.microsoft.com/office/drawing/2014/main" id="{A202ACAB-31B2-B606-E49E-1235A4808FF1}"/>
              </a:ext>
            </a:extLst>
          </p:cNvPr>
          <p:cNvGraphicFramePr/>
          <p:nvPr>
            <p:extLst>
              <p:ext uri="{D42A27DB-BD31-4B8C-83A1-F6EECF244321}">
                <p14:modId xmlns:p14="http://schemas.microsoft.com/office/powerpoint/2010/main" val="3261811444"/>
              </p:ext>
            </p:extLst>
          </p:nvPr>
        </p:nvGraphicFramePr>
        <p:xfrm>
          <a:off x="3721624" y="1481499"/>
          <a:ext cx="4748752" cy="38950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25375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2nd level shape &quot;Cybersecurity&quot;">
            <a:extLst>
              <a:ext uri="{FF2B5EF4-FFF2-40B4-BE49-F238E27FC236}">
                <a16:creationId xmlns:a16="http://schemas.microsoft.com/office/drawing/2014/main" id="{A3A2FA04-B7AB-472A-87D9-B08D01070DDE}"/>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48191" y="402719"/>
            <a:ext cx="948587" cy="1226976"/>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10800"/>
            <a:ext cx="9288000" cy="547200"/>
          </a:xfrm>
        </p:spPr>
        <p:txBody>
          <a:bodyPr/>
          <a:lstStyle/>
          <a:p>
            <a:r>
              <a:rPr lang="en-US" dirty="0"/>
              <a:t>Restricted | © Siemens 2023 | Aniket | Cyber Security | 2023-06-07</a:t>
            </a:r>
          </a:p>
        </p:txBody>
      </p:sp>
      <p:sp>
        <p:nvSpPr>
          <p:cNvPr id="4" name="TextBox 3">
            <a:extLst>
              <a:ext uri="{FF2B5EF4-FFF2-40B4-BE49-F238E27FC236}">
                <a16:creationId xmlns:a16="http://schemas.microsoft.com/office/drawing/2014/main" id="{E4A54264-C8C5-4CEB-67F7-45D5AC2DFE2B}"/>
              </a:ext>
            </a:extLst>
          </p:cNvPr>
          <p:cNvSpPr txBox="1"/>
          <p:nvPr/>
        </p:nvSpPr>
        <p:spPr>
          <a:xfrm>
            <a:off x="695222" y="402719"/>
            <a:ext cx="6094428" cy="584775"/>
          </a:xfrm>
          <a:prstGeom prst="rect">
            <a:avLst/>
          </a:prstGeom>
          <a:noFill/>
        </p:spPr>
        <p:txBody>
          <a:bodyPr wrap="square">
            <a:spAutoFit/>
          </a:bodyPr>
          <a:lstStyle/>
          <a:p>
            <a:pPr rtl="0">
              <a:spcBef>
                <a:spcPts val="0"/>
              </a:spcBef>
              <a:spcAft>
                <a:spcPts val="0"/>
              </a:spcAft>
            </a:pPr>
            <a:r>
              <a:rPr lang="en-US" sz="3200" b="0" i="0" u="none" strike="noStrike" dirty="0">
                <a:solidFill>
                  <a:schemeClr val="tx1"/>
                </a:solidFill>
                <a:effectLst/>
                <a:latin typeface="League Spartan"/>
              </a:rPr>
              <a:t>Experimental Results</a:t>
            </a:r>
            <a:endParaRPr lang="en-US" sz="3200" dirty="0">
              <a:solidFill>
                <a:schemeClr val="tx1"/>
              </a:solidFill>
            </a:endParaRPr>
          </a:p>
        </p:txBody>
      </p:sp>
      <p:sp>
        <p:nvSpPr>
          <p:cNvPr id="6" name="TextBox 5">
            <a:extLst>
              <a:ext uri="{FF2B5EF4-FFF2-40B4-BE49-F238E27FC236}">
                <a16:creationId xmlns:a16="http://schemas.microsoft.com/office/drawing/2014/main" id="{89964768-2147-CFB8-65E9-F9CC554E9DD5}"/>
              </a:ext>
            </a:extLst>
          </p:cNvPr>
          <p:cNvSpPr txBox="1"/>
          <p:nvPr/>
        </p:nvSpPr>
        <p:spPr>
          <a:xfrm>
            <a:off x="829559" y="1464964"/>
            <a:ext cx="6094428" cy="1200329"/>
          </a:xfrm>
          <a:prstGeom prst="rect">
            <a:avLst/>
          </a:prstGeom>
          <a:noFill/>
        </p:spPr>
        <p:txBody>
          <a:bodyPr wrap="square">
            <a:spAutoFit/>
          </a:bodyPr>
          <a:lstStyle/>
          <a:p>
            <a:pPr rtl="0">
              <a:spcBef>
                <a:spcPts val="0"/>
              </a:spcBef>
              <a:spcAft>
                <a:spcPts val="0"/>
              </a:spcAft>
            </a:pPr>
            <a:r>
              <a:rPr lang="en-US" sz="1800" b="0" i="0" u="none" strike="noStrike" dirty="0">
                <a:solidFill>
                  <a:schemeClr val="tx1"/>
                </a:solidFill>
                <a:effectLst/>
                <a:latin typeface="Arial" panose="020B0604020202020204" pitchFamily="34" charset="0"/>
              </a:rPr>
              <a:t>The dataset consisted of 3,130 malware samples and 1,157 benign software samples.</a:t>
            </a:r>
            <a:endParaRPr lang="en-US" b="0" dirty="0">
              <a:solidFill>
                <a:schemeClr val="tx1"/>
              </a:solidFill>
              <a:effectLst/>
            </a:endParaRPr>
          </a:p>
          <a:p>
            <a:br>
              <a:rPr lang="en-US" dirty="0">
                <a:solidFill>
                  <a:schemeClr val="tx1"/>
                </a:solidFill>
              </a:rPr>
            </a:br>
            <a:endParaRPr lang="en-US" dirty="0">
              <a:solidFill>
                <a:schemeClr val="tx1"/>
              </a:solidFill>
            </a:endParaRPr>
          </a:p>
        </p:txBody>
      </p:sp>
      <p:sp>
        <p:nvSpPr>
          <p:cNvPr id="8" name="TextBox 7">
            <a:extLst>
              <a:ext uri="{FF2B5EF4-FFF2-40B4-BE49-F238E27FC236}">
                <a16:creationId xmlns:a16="http://schemas.microsoft.com/office/drawing/2014/main" id="{44C5A014-D1B1-CD16-76DD-41C4CC4CA668}"/>
              </a:ext>
            </a:extLst>
          </p:cNvPr>
          <p:cNvSpPr txBox="1"/>
          <p:nvPr/>
        </p:nvSpPr>
        <p:spPr>
          <a:xfrm>
            <a:off x="829559" y="2510196"/>
            <a:ext cx="6094428" cy="1200329"/>
          </a:xfrm>
          <a:prstGeom prst="rect">
            <a:avLst/>
          </a:prstGeom>
          <a:noFill/>
        </p:spPr>
        <p:txBody>
          <a:bodyPr wrap="square">
            <a:spAutoFit/>
          </a:bodyPr>
          <a:lstStyle/>
          <a:p>
            <a:pPr rtl="0">
              <a:spcBef>
                <a:spcPts val="0"/>
              </a:spcBef>
              <a:spcAft>
                <a:spcPts val="1600"/>
              </a:spcAft>
            </a:pPr>
            <a:r>
              <a:rPr lang="en-US" sz="1800" b="0" i="0" u="none" strike="noStrike" dirty="0">
                <a:solidFill>
                  <a:schemeClr val="tx1"/>
                </a:solidFill>
                <a:effectLst/>
                <a:latin typeface="Open Sans" panose="020B0606030504020204" pitchFamily="34" charset="0"/>
              </a:rPr>
              <a:t>The experiments achieved a malware detection rate of 91.4% with precision and recall of 89.8% and 91.1%, respectively.</a:t>
            </a:r>
            <a:br>
              <a:rPr lang="en-US" dirty="0">
                <a:solidFill>
                  <a:schemeClr val="tx1"/>
                </a:solidFill>
              </a:rPr>
            </a:br>
            <a:endParaRPr lang="en-US" dirty="0">
              <a:solidFill>
                <a:schemeClr val="tx1"/>
              </a:solidFill>
            </a:endParaRPr>
          </a:p>
        </p:txBody>
      </p:sp>
      <p:sp>
        <p:nvSpPr>
          <p:cNvPr id="10" name="Footer Placeholder" descr="Footer with copyright, author and department information, and date">
            <a:extLst>
              <a:ext uri="{FF2B5EF4-FFF2-40B4-BE49-F238E27FC236}">
                <a16:creationId xmlns:a16="http://schemas.microsoft.com/office/drawing/2014/main" id="{D13CDC75-975A-E099-4042-678D59DB86C8}"/>
              </a:ext>
            </a:extLst>
          </p:cNvPr>
          <p:cNvSpPr txBox="1">
            <a:spLocks/>
          </p:cNvSpPr>
          <p:nvPr/>
        </p:nvSpPr>
        <p:spPr bwMode="black">
          <a:xfrm>
            <a:off x="411163" y="6329653"/>
            <a:ext cx="9288000" cy="547200"/>
          </a:xfrm>
          <a:prstGeom prst="rect">
            <a:avLst/>
          </a:prstGeom>
        </p:spPr>
        <p:txBody>
          <a:bodyPr vert="horz" lIns="0" tIns="0" rIns="0" bIns="61200" rtlCol="0" anchor="ctr" anchorCtr="0"/>
          <a:lstStyle>
            <a:defPPr>
              <a:defRPr lang="en-US"/>
            </a:defPPr>
            <a:lvl1pPr algn="l">
              <a:lnSpc>
                <a:spcPct val="100000"/>
              </a:lnSpc>
              <a:spcBef>
                <a:spcPts val="0"/>
              </a:spcBef>
              <a:buClr>
                <a:schemeClr val="accent1"/>
              </a:buClr>
              <a:defRPr sz="900">
                <a:solidFill>
                  <a:schemeClr val="tx1"/>
                </a:solidFill>
                <a:latin typeface="+mn-lt"/>
              </a:defRPr>
            </a:lvl1pPr>
            <a:lvl2pPr marL="180000" indent="-180000">
              <a:spcBef>
                <a:spcPts val="0"/>
              </a:spcBef>
              <a:buClr>
                <a:schemeClr val="accent1"/>
              </a:buClr>
              <a:buFont typeface="Arial" panose="020B0604020202020204" pitchFamily="34" charset="0"/>
              <a:buChar char="•"/>
              <a:defRPr sz="1800"/>
            </a:lvl2pPr>
            <a:lvl3pPr marL="360000" indent="-180000">
              <a:spcBef>
                <a:spcPts val="0"/>
              </a:spcBef>
              <a:buClr>
                <a:schemeClr val="accent1"/>
              </a:buClr>
              <a:buFont typeface="Arial" panose="020B0604020202020204" pitchFamily="34" charset="0"/>
              <a:buChar char="•"/>
              <a:defRPr sz="1800"/>
            </a:lvl3pPr>
            <a:lvl4pPr marL="540000" indent="-180000">
              <a:spcBef>
                <a:spcPts val="0"/>
              </a:spcBef>
              <a:buClr>
                <a:schemeClr val="accent1"/>
              </a:buClr>
              <a:buFont typeface="Arial" panose="020B0604020202020204" pitchFamily="34" charset="0"/>
              <a:buChar char="•"/>
              <a:defRPr sz="1800"/>
            </a:lvl4pPr>
            <a:lvl5pPr marL="720000" indent="-180000">
              <a:spcBef>
                <a:spcPts val="0"/>
              </a:spcBef>
              <a:buClr>
                <a:schemeClr val="accent1"/>
              </a:buClr>
              <a:buFont typeface="Arial" panose="020B0604020202020204" pitchFamily="34" charset="0"/>
              <a:buChar char="•"/>
              <a:defRPr sz="1800"/>
            </a:lvl5pPr>
            <a:lvl6pPr marL="900000" indent="-180000">
              <a:spcBef>
                <a:spcPts val="0"/>
              </a:spcBef>
              <a:buClr>
                <a:schemeClr val="accent1"/>
              </a:buClr>
              <a:buFont typeface="Arial" panose="020B0604020202020204" pitchFamily="34" charset="0"/>
              <a:buChar char="•"/>
              <a:defRPr sz="1800"/>
            </a:lvl6pPr>
            <a:lvl7pPr marL="1080000" indent="-180000">
              <a:spcBef>
                <a:spcPts val="0"/>
              </a:spcBef>
              <a:buClr>
                <a:schemeClr val="accent1"/>
              </a:buClr>
              <a:buFont typeface="Arial" panose="020B0604020202020204" pitchFamily="34" charset="0"/>
              <a:buChar char="•"/>
              <a:defRPr sz="1800"/>
            </a:lvl7pPr>
            <a:lvl8pPr marL="1260000" indent="-180000">
              <a:spcBef>
                <a:spcPts val="0"/>
              </a:spcBef>
              <a:buClr>
                <a:schemeClr val="accent1"/>
              </a:buClr>
              <a:buFont typeface="Arial" panose="020B0604020202020204" pitchFamily="34" charset="0"/>
              <a:buChar char="•"/>
              <a:defRPr sz="1800"/>
            </a:lvl8pPr>
            <a:lvl9pPr marL="1440000" indent="-180000">
              <a:spcBef>
                <a:spcPts val="0"/>
              </a:spcBef>
              <a:buClr>
                <a:schemeClr val="accent1"/>
              </a:buClr>
              <a:buFont typeface="Arial" panose="020B0604020202020204" pitchFamily="34" charset="0"/>
              <a:buChar char="•"/>
              <a:defRPr sz="1800"/>
            </a:lvl9pPr>
          </a:lstStyle>
          <a:p>
            <a:r>
              <a:rPr lang="en-US"/>
              <a:t>Restricted | © Siemens 2023 | Aniket | Cyber Security | 2023-06-07</a:t>
            </a:r>
            <a:endParaRPr lang="en-US" dirty="0"/>
          </a:p>
        </p:txBody>
      </p:sp>
      <p:sp>
        <p:nvSpPr>
          <p:cNvPr id="12" name="TextBox 11">
            <a:extLst>
              <a:ext uri="{FF2B5EF4-FFF2-40B4-BE49-F238E27FC236}">
                <a16:creationId xmlns:a16="http://schemas.microsoft.com/office/drawing/2014/main" id="{D9C4A035-D97F-854F-FE80-78E6A3D1313D}"/>
              </a:ext>
            </a:extLst>
          </p:cNvPr>
          <p:cNvSpPr txBox="1"/>
          <p:nvPr/>
        </p:nvSpPr>
        <p:spPr>
          <a:xfrm>
            <a:off x="829559" y="3986670"/>
            <a:ext cx="6094428" cy="646331"/>
          </a:xfrm>
          <a:prstGeom prst="rect">
            <a:avLst/>
          </a:prstGeom>
          <a:noFill/>
        </p:spPr>
        <p:txBody>
          <a:bodyPr wrap="square">
            <a:spAutoFit/>
          </a:bodyPr>
          <a:lstStyle/>
          <a:p>
            <a:pPr rtl="0">
              <a:spcBef>
                <a:spcPts val="0"/>
              </a:spcBef>
              <a:spcAft>
                <a:spcPts val="1600"/>
              </a:spcAft>
            </a:pPr>
            <a:r>
              <a:rPr lang="en-US" sz="1800" b="0" i="0" u="none" strike="noStrike" dirty="0">
                <a:solidFill>
                  <a:schemeClr val="tx1"/>
                </a:solidFill>
                <a:effectLst/>
                <a:latin typeface="Open Sans" panose="020B0606030504020204" pitchFamily="34" charset="0"/>
              </a:rPr>
              <a:t>The random forest model outperformed the k-nearest neighbor and support vector machine models.</a:t>
            </a:r>
            <a:endParaRPr lang="en-US" b="0" dirty="0">
              <a:solidFill>
                <a:schemeClr val="tx1"/>
              </a:solidFill>
              <a:effectLst/>
            </a:endParaRPr>
          </a:p>
        </p:txBody>
      </p:sp>
    </p:spTree>
    <p:extLst>
      <p:ext uri="{BB962C8B-B14F-4D97-AF65-F5344CB8AC3E}">
        <p14:creationId xmlns:p14="http://schemas.microsoft.com/office/powerpoint/2010/main" val="3688385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2nd level shape &quot;Cybersecurity&quot;">
            <a:extLst>
              <a:ext uri="{FF2B5EF4-FFF2-40B4-BE49-F238E27FC236}">
                <a16:creationId xmlns:a16="http://schemas.microsoft.com/office/drawing/2014/main" id="{A3A2FA04-B7AB-472A-87D9-B08D01070DDE}"/>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48191" y="402719"/>
            <a:ext cx="948587" cy="1226976"/>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10800"/>
            <a:ext cx="9288000" cy="547200"/>
          </a:xfrm>
        </p:spPr>
        <p:txBody>
          <a:bodyPr/>
          <a:lstStyle/>
          <a:p>
            <a:r>
              <a:rPr lang="en-US" dirty="0"/>
              <a:t>Restricted | © Siemens 2023 | Aniket | Cyber Security | 2023-06-07</a:t>
            </a:r>
          </a:p>
        </p:txBody>
      </p:sp>
      <p:graphicFrame>
        <p:nvGraphicFramePr>
          <p:cNvPr id="3" name="Table 2">
            <a:extLst>
              <a:ext uri="{FF2B5EF4-FFF2-40B4-BE49-F238E27FC236}">
                <a16:creationId xmlns:a16="http://schemas.microsoft.com/office/drawing/2014/main" id="{37236FF5-4E11-4D32-D6C7-EAB3FAE0C181}"/>
              </a:ext>
            </a:extLst>
          </p:cNvPr>
          <p:cNvGraphicFramePr>
            <a:graphicFrameLocks noGrp="1"/>
          </p:cNvGraphicFramePr>
          <p:nvPr>
            <p:extLst>
              <p:ext uri="{D42A27DB-BD31-4B8C-83A1-F6EECF244321}">
                <p14:modId xmlns:p14="http://schemas.microsoft.com/office/powerpoint/2010/main" val="4272261045"/>
              </p:ext>
            </p:extLst>
          </p:nvPr>
        </p:nvGraphicFramePr>
        <p:xfrm>
          <a:off x="584463" y="1016207"/>
          <a:ext cx="6815577" cy="4705722"/>
        </p:xfrm>
        <a:graphic>
          <a:graphicData uri="http://schemas.openxmlformats.org/drawingml/2006/table">
            <a:tbl>
              <a:tblPr>
                <a:effectLst>
                  <a:innerShdw blurRad="114300">
                    <a:prstClr val="black"/>
                  </a:innerShdw>
                  <a:reflection blurRad="6350" stA="50000" endA="300" endPos="38500" dist="50800" dir="5400000" sy="-100000" algn="bl" rotWithShape="0"/>
                </a:effectLst>
              </a:tblPr>
              <a:tblGrid>
                <a:gridCol w="2271859">
                  <a:extLst>
                    <a:ext uri="{9D8B030D-6E8A-4147-A177-3AD203B41FA5}">
                      <a16:colId xmlns:a16="http://schemas.microsoft.com/office/drawing/2014/main" val="2773977413"/>
                    </a:ext>
                  </a:extLst>
                </a:gridCol>
                <a:gridCol w="2271859">
                  <a:extLst>
                    <a:ext uri="{9D8B030D-6E8A-4147-A177-3AD203B41FA5}">
                      <a16:colId xmlns:a16="http://schemas.microsoft.com/office/drawing/2014/main" val="2876365789"/>
                    </a:ext>
                  </a:extLst>
                </a:gridCol>
                <a:gridCol w="2271859">
                  <a:extLst>
                    <a:ext uri="{9D8B030D-6E8A-4147-A177-3AD203B41FA5}">
                      <a16:colId xmlns:a16="http://schemas.microsoft.com/office/drawing/2014/main" val="2578693600"/>
                    </a:ext>
                  </a:extLst>
                </a:gridCol>
              </a:tblGrid>
              <a:tr h="369297">
                <a:tc>
                  <a:txBody>
                    <a:bodyPr/>
                    <a:lstStyle/>
                    <a:p>
                      <a:pPr algn="ctr" fontAlgn="b"/>
                      <a:r>
                        <a:rPr lang="en-US" sz="1400" b="1" dirty="0">
                          <a:effectLst/>
                        </a:rPr>
                        <a:t>Object Type</a:t>
                      </a:r>
                    </a:p>
                  </a:txBody>
                  <a:tcPr marL="52757" marR="52757" marT="26378" marB="26378"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chemeClr val="tx1">
                        <a:lumMod val="50000"/>
                      </a:schemeClr>
                    </a:solidFill>
                  </a:tcPr>
                </a:tc>
                <a:tc>
                  <a:txBody>
                    <a:bodyPr/>
                    <a:lstStyle/>
                    <a:p>
                      <a:pPr algn="ctr" fontAlgn="b"/>
                      <a:r>
                        <a:rPr lang="en-US" sz="1400" b="1">
                          <a:effectLst/>
                        </a:rPr>
                        <a:t>Average for Benignware</a:t>
                      </a:r>
                    </a:p>
                  </a:txBody>
                  <a:tcPr marL="52757" marR="52757" marT="26378" marB="26378"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chemeClr val="tx1">
                        <a:lumMod val="50000"/>
                      </a:schemeClr>
                    </a:solidFill>
                  </a:tcPr>
                </a:tc>
                <a:tc>
                  <a:txBody>
                    <a:bodyPr/>
                    <a:lstStyle/>
                    <a:p>
                      <a:pPr algn="ctr" fontAlgn="b"/>
                      <a:r>
                        <a:rPr lang="en-US" sz="1400" b="1" dirty="0">
                          <a:effectLst/>
                        </a:rPr>
                        <a:t>Average for Malware</a:t>
                      </a:r>
                    </a:p>
                  </a:txBody>
                  <a:tcPr marL="52757" marR="52757" marT="26378" marB="26378"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chemeClr val="tx1">
                        <a:lumMod val="50000"/>
                      </a:schemeClr>
                    </a:solidFill>
                  </a:tcPr>
                </a:tc>
                <a:extLst>
                  <a:ext uri="{0D108BD9-81ED-4DB2-BD59-A6C34878D82A}">
                    <a16:rowId xmlns:a16="http://schemas.microsoft.com/office/drawing/2014/main" val="173331631"/>
                  </a:ext>
                </a:extLst>
              </a:tr>
              <a:tr h="211027">
                <a:tc>
                  <a:txBody>
                    <a:bodyPr/>
                    <a:lstStyle/>
                    <a:p>
                      <a:pPr algn="ctr" fontAlgn="base"/>
                      <a:r>
                        <a:rPr lang="en-US" sz="1100">
                          <a:effectLst/>
                        </a:rPr>
                        <a:t>Desktop</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1.92</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dirty="0">
                          <a:effectLst/>
                        </a:rPr>
                        <a:t>1.85</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extLst>
                  <a:ext uri="{0D108BD9-81ED-4DB2-BD59-A6C34878D82A}">
                    <a16:rowId xmlns:a16="http://schemas.microsoft.com/office/drawing/2014/main" val="662537699"/>
                  </a:ext>
                </a:extLst>
              </a:tr>
              <a:tr h="211027">
                <a:tc>
                  <a:txBody>
                    <a:bodyPr/>
                    <a:lstStyle/>
                    <a:p>
                      <a:pPr algn="ctr" fontAlgn="base"/>
                      <a:r>
                        <a:rPr lang="en-US" sz="1100" dirty="0">
                          <a:effectLst/>
                        </a:rPr>
                        <a:t>Device</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22.8</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25.34</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extLst>
                  <a:ext uri="{0D108BD9-81ED-4DB2-BD59-A6C34878D82A}">
                    <a16:rowId xmlns:a16="http://schemas.microsoft.com/office/drawing/2014/main" val="2472418874"/>
                  </a:ext>
                </a:extLst>
              </a:tr>
              <a:tr h="211027">
                <a:tc>
                  <a:txBody>
                    <a:bodyPr/>
                    <a:lstStyle/>
                    <a:p>
                      <a:pPr algn="ctr" fontAlgn="base"/>
                      <a:r>
                        <a:rPr lang="en-US" sz="1100">
                          <a:effectLst/>
                        </a:rPr>
                        <a:t>Directory</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2.21</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2.35</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extLst>
                  <a:ext uri="{0D108BD9-81ED-4DB2-BD59-A6C34878D82A}">
                    <a16:rowId xmlns:a16="http://schemas.microsoft.com/office/drawing/2014/main" val="1085984238"/>
                  </a:ext>
                </a:extLst>
              </a:tr>
              <a:tr h="211027">
                <a:tc>
                  <a:txBody>
                    <a:bodyPr/>
                    <a:lstStyle/>
                    <a:p>
                      <a:pPr algn="ctr" fontAlgn="base"/>
                      <a:r>
                        <a:rPr lang="en-US" sz="1100">
                          <a:effectLst/>
                        </a:rPr>
                        <a:t>Event</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70.58</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94.92</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extLst>
                  <a:ext uri="{0D108BD9-81ED-4DB2-BD59-A6C34878D82A}">
                    <a16:rowId xmlns:a16="http://schemas.microsoft.com/office/drawing/2014/main" val="3326846690"/>
                  </a:ext>
                </a:extLst>
              </a:tr>
              <a:tr h="211027">
                <a:tc>
                  <a:txBody>
                    <a:bodyPr/>
                    <a:lstStyle/>
                    <a:p>
                      <a:pPr algn="ctr" fontAlgn="base"/>
                      <a:r>
                        <a:rPr lang="en-US" sz="1100">
                          <a:effectLst/>
                        </a:rPr>
                        <a:t>File</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22.80</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25.34</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extLst>
                  <a:ext uri="{0D108BD9-81ED-4DB2-BD59-A6C34878D82A}">
                    <a16:rowId xmlns:a16="http://schemas.microsoft.com/office/drawing/2014/main" val="1343115546"/>
                  </a:ext>
                </a:extLst>
              </a:tr>
              <a:tr h="211027">
                <a:tc>
                  <a:txBody>
                    <a:bodyPr/>
                    <a:lstStyle/>
                    <a:p>
                      <a:pPr algn="ctr" fontAlgn="base"/>
                      <a:r>
                        <a:rPr lang="en-US" sz="1100">
                          <a:effectLst/>
                        </a:rPr>
                        <a:t>IOCompletion</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1.06</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dirty="0">
                          <a:effectLst/>
                        </a:rPr>
                        <a:t>2.31</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extLst>
                  <a:ext uri="{0D108BD9-81ED-4DB2-BD59-A6C34878D82A}">
                    <a16:rowId xmlns:a16="http://schemas.microsoft.com/office/drawing/2014/main" val="2286192537"/>
                  </a:ext>
                </a:extLst>
              </a:tr>
              <a:tr h="211027">
                <a:tc>
                  <a:txBody>
                    <a:bodyPr/>
                    <a:lstStyle/>
                    <a:p>
                      <a:pPr algn="ctr" fontAlgn="base"/>
                      <a:r>
                        <a:rPr lang="en-US" sz="1100">
                          <a:effectLst/>
                        </a:rPr>
                        <a:t>Job</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0.01</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0.38</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extLst>
                  <a:ext uri="{0D108BD9-81ED-4DB2-BD59-A6C34878D82A}">
                    <a16:rowId xmlns:a16="http://schemas.microsoft.com/office/drawing/2014/main" val="4160746974"/>
                  </a:ext>
                </a:extLst>
              </a:tr>
              <a:tr h="211027">
                <a:tc>
                  <a:txBody>
                    <a:bodyPr/>
                    <a:lstStyle/>
                    <a:p>
                      <a:pPr algn="ctr" fontAlgn="base"/>
                      <a:r>
                        <a:rPr lang="en-US" sz="1100">
                          <a:effectLst/>
                        </a:rPr>
                        <a:t>Key</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32.79</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49.66</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extLst>
                  <a:ext uri="{0D108BD9-81ED-4DB2-BD59-A6C34878D82A}">
                    <a16:rowId xmlns:a16="http://schemas.microsoft.com/office/drawing/2014/main" val="3007770072"/>
                  </a:ext>
                </a:extLst>
              </a:tr>
              <a:tr h="211027">
                <a:tc>
                  <a:txBody>
                    <a:bodyPr/>
                    <a:lstStyle/>
                    <a:p>
                      <a:pPr algn="ctr" fontAlgn="base"/>
                      <a:r>
                        <a:rPr lang="en-US" sz="1100">
                          <a:effectLst/>
                        </a:rPr>
                        <a:t>KeyedEvent</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0.56</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0.93</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extLst>
                  <a:ext uri="{0D108BD9-81ED-4DB2-BD59-A6C34878D82A}">
                    <a16:rowId xmlns:a16="http://schemas.microsoft.com/office/drawing/2014/main" val="2863060418"/>
                  </a:ext>
                </a:extLst>
              </a:tr>
              <a:tr h="211027">
                <a:tc>
                  <a:txBody>
                    <a:bodyPr/>
                    <a:lstStyle/>
                    <a:p>
                      <a:pPr algn="ctr" fontAlgn="base"/>
                      <a:r>
                        <a:rPr lang="en-US" sz="1100">
                          <a:effectLst/>
                        </a:rPr>
                        <a:t>Mutant</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11.35</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21.84</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extLst>
                  <a:ext uri="{0D108BD9-81ED-4DB2-BD59-A6C34878D82A}">
                    <a16:rowId xmlns:a16="http://schemas.microsoft.com/office/drawing/2014/main" val="1786682085"/>
                  </a:ext>
                </a:extLst>
              </a:tr>
              <a:tr h="211027">
                <a:tc>
                  <a:txBody>
                    <a:bodyPr/>
                    <a:lstStyle/>
                    <a:p>
                      <a:pPr algn="ctr" fontAlgn="base"/>
                      <a:r>
                        <a:rPr lang="en-US" sz="1100">
                          <a:effectLst/>
                        </a:rPr>
                        <a:t>Port</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7.51</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12.76</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extLst>
                  <a:ext uri="{0D108BD9-81ED-4DB2-BD59-A6C34878D82A}">
                    <a16:rowId xmlns:a16="http://schemas.microsoft.com/office/drawing/2014/main" val="188818512"/>
                  </a:ext>
                </a:extLst>
              </a:tr>
              <a:tr h="211027">
                <a:tc>
                  <a:txBody>
                    <a:bodyPr/>
                    <a:lstStyle/>
                    <a:p>
                      <a:pPr algn="ctr" fontAlgn="base"/>
                      <a:r>
                        <a:rPr lang="en-US" sz="1100">
                          <a:effectLst/>
                        </a:rPr>
                        <a:t>Process</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0.81</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2.43</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extLst>
                  <a:ext uri="{0D108BD9-81ED-4DB2-BD59-A6C34878D82A}">
                    <a16:rowId xmlns:a16="http://schemas.microsoft.com/office/drawing/2014/main" val="1376245786"/>
                  </a:ext>
                </a:extLst>
              </a:tr>
              <a:tr h="211027">
                <a:tc>
                  <a:txBody>
                    <a:bodyPr/>
                    <a:lstStyle/>
                    <a:p>
                      <a:pPr algn="ctr" fontAlgn="base"/>
                      <a:r>
                        <a:rPr lang="en-US" sz="1100">
                          <a:effectLst/>
                        </a:rPr>
                        <a:t>Section</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8.48</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dirty="0">
                          <a:effectLst/>
                        </a:rPr>
                        <a:t>27.12</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extLst>
                  <a:ext uri="{0D108BD9-81ED-4DB2-BD59-A6C34878D82A}">
                    <a16:rowId xmlns:a16="http://schemas.microsoft.com/office/drawing/2014/main" val="3185004142"/>
                  </a:ext>
                </a:extLst>
              </a:tr>
              <a:tr h="211027">
                <a:tc>
                  <a:txBody>
                    <a:bodyPr/>
                    <a:lstStyle/>
                    <a:p>
                      <a:pPr algn="ctr" fontAlgn="base"/>
                      <a:r>
                        <a:rPr lang="en-US" sz="1100">
                          <a:effectLst/>
                        </a:rPr>
                        <a:t>Semaphore</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10.91</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12.59</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extLst>
                  <a:ext uri="{0D108BD9-81ED-4DB2-BD59-A6C34878D82A}">
                    <a16:rowId xmlns:a16="http://schemas.microsoft.com/office/drawing/2014/main" val="2787165267"/>
                  </a:ext>
                </a:extLst>
              </a:tr>
              <a:tr h="211027">
                <a:tc>
                  <a:txBody>
                    <a:bodyPr/>
                    <a:lstStyle/>
                    <a:p>
                      <a:pPr algn="ctr" fontAlgn="base"/>
                      <a:r>
                        <a:rPr lang="en-US" sz="1100">
                          <a:effectLst/>
                        </a:rPr>
                        <a:t>Thread</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14.38</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20.61</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extLst>
                  <a:ext uri="{0D108BD9-81ED-4DB2-BD59-A6C34878D82A}">
                    <a16:rowId xmlns:a16="http://schemas.microsoft.com/office/drawing/2014/main" val="719762772"/>
                  </a:ext>
                </a:extLst>
              </a:tr>
              <a:tr h="211027">
                <a:tc>
                  <a:txBody>
                    <a:bodyPr/>
                    <a:lstStyle/>
                    <a:p>
                      <a:pPr algn="ctr" fontAlgn="base"/>
                      <a:r>
                        <a:rPr lang="en-US" sz="1100">
                          <a:effectLst/>
                        </a:rPr>
                        <a:t>Timer</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2.01</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2.85</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extLst>
                  <a:ext uri="{0D108BD9-81ED-4DB2-BD59-A6C34878D82A}">
                    <a16:rowId xmlns:a16="http://schemas.microsoft.com/office/drawing/2014/main" val="2033926738"/>
                  </a:ext>
                </a:extLst>
              </a:tr>
              <a:tr h="211027">
                <a:tc>
                  <a:txBody>
                    <a:bodyPr/>
                    <a:lstStyle/>
                    <a:p>
                      <a:pPr algn="ctr" fontAlgn="base"/>
                      <a:r>
                        <a:rPr lang="en-US" sz="1100">
                          <a:effectLst/>
                        </a:rPr>
                        <a:t>Token</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0.45</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0.09</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extLst>
                  <a:ext uri="{0D108BD9-81ED-4DB2-BD59-A6C34878D82A}">
                    <a16:rowId xmlns:a16="http://schemas.microsoft.com/office/drawing/2014/main" val="894208691"/>
                  </a:ext>
                </a:extLst>
              </a:tr>
              <a:tr h="369297">
                <a:tc>
                  <a:txBody>
                    <a:bodyPr/>
                    <a:lstStyle/>
                    <a:p>
                      <a:pPr algn="ctr" fontAlgn="base"/>
                      <a:r>
                        <a:rPr lang="en-US" sz="1100">
                          <a:effectLst/>
                        </a:rPr>
                        <a:t>WindowStation</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2.01</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2.01</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extLst>
                  <a:ext uri="{0D108BD9-81ED-4DB2-BD59-A6C34878D82A}">
                    <a16:rowId xmlns:a16="http://schemas.microsoft.com/office/drawing/2014/main" val="1893228054"/>
                  </a:ext>
                </a:extLst>
              </a:tr>
              <a:tr h="211027">
                <a:tc>
                  <a:txBody>
                    <a:bodyPr/>
                    <a:lstStyle/>
                    <a:p>
                      <a:pPr algn="ctr" fontAlgn="base"/>
                      <a:r>
                        <a:rPr lang="en-US" sz="1100">
                          <a:effectLst/>
                        </a:rPr>
                        <a:t>WmiGuid</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0.18</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dirty="0">
                          <a:effectLst/>
                        </a:rPr>
                        <a:t>0.02</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444654"/>
                    </a:solidFill>
                  </a:tcPr>
                </a:tc>
                <a:extLst>
                  <a:ext uri="{0D108BD9-81ED-4DB2-BD59-A6C34878D82A}">
                    <a16:rowId xmlns:a16="http://schemas.microsoft.com/office/drawing/2014/main" val="2834815133"/>
                  </a:ext>
                </a:extLst>
              </a:tr>
            </a:tbl>
          </a:graphicData>
        </a:graphic>
      </p:graphicFrame>
      <p:sp>
        <p:nvSpPr>
          <p:cNvPr id="4" name="TextBox 3">
            <a:extLst>
              <a:ext uri="{FF2B5EF4-FFF2-40B4-BE49-F238E27FC236}">
                <a16:creationId xmlns:a16="http://schemas.microsoft.com/office/drawing/2014/main" id="{D9B06B48-38AF-407B-EDB1-380ECEC89F84}"/>
              </a:ext>
            </a:extLst>
          </p:cNvPr>
          <p:cNvSpPr txBox="1"/>
          <p:nvPr/>
        </p:nvSpPr>
        <p:spPr>
          <a:xfrm>
            <a:off x="7767686" y="4977352"/>
            <a:ext cx="4260915" cy="553998"/>
          </a:xfrm>
          <a:prstGeom prst="rect">
            <a:avLst/>
          </a:prstGeom>
          <a:noFill/>
        </p:spPr>
        <p:txBody>
          <a:bodyPr wrap="square" lIns="0" tIns="0" rIns="0" bIns="0" rtlCol="0">
            <a:spAutoFit/>
          </a:bodyPr>
          <a:lstStyle/>
          <a:p>
            <a:pPr algn="l"/>
            <a:r>
              <a:rPr lang="en-US" dirty="0">
                <a:solidFill>
                  <a:schemeClr val="tx1"/>
                </a:solidFill>
                <a:hlinkClick r:id="rId4">
                  <a:extLst>
                    <a:ext uri="{A12FA001-AC4F-418D-AE19-62706E023703}">
                      <ahyp:hlinkClr xmlns:ahyp="http://schemas.microsoft.com/office/drawing/2018/hyperlinkcolor" val="tx"/>
                    </a:ext>
                  </a:extLst>
                </a:hlinkClick>
              </a:rPr>
              <a:t>A Behavior-Based Approach for Malware Detection | SpringerLink</a:t>
            </a:r>
            <a:endParaRPr lang="en-US" dirty="0">
              <a:solidFill>
                <a:schemeClr val="tx1"/>
              </a:solidFill>
            </a:endParaRPr>
          </a:p>
        </p:txBody>
      </p:sp>
      <p:sp>
        <p:nvSpPr>
          <p:cNvPr id="5" name="TextBox 4">
            <a:extLst>
              <a:ext uri="{FF2B5EF4-FFF2-40B4-BE49-F238E27FC236}">
                <a16:creationId xmlns:a16="http://schemas.microsoft.com/office/drawing/2014/main" id="{D0B51E7D-8ED1-0667-39C6-2B5FFCB7C102}"/>
              </a:ext>
            </a:extLst>
          </p:cNvPr>
          <p:cNvSpPr txBox="1"/>
          <p:nvPr/>
        </p:nvSpPr>
        <p:spPr>
          <a:xfrm>
            <a:off x="584463" y="487983"/>
            <a:ext cx="6268825" cy="276999"/>
          </a:xfrm>
          <a:prstGeom prst="rect">
            <a:avLst/>
          </a:prstGeom>
          <a:noFill/>
        </p:spPr>
        <p:txBody>
          <a:bodyPr wrap="square" lIns="0" tIns="0" rIns="0" bIns="0" rtlCol="0">
            <a:spAutoFit/>
          </a:bodyPr>
          <a:lstStyle/>
          <a:p>
            <a:pPr algn="l"/>
            <a:r>
              <a:rPr lang="en-US" b="0" i="0">
                <a:solidFill>
                  <a:srgbClr val="D1D5DB"/>
                </a:solidFill>
                <a:effectLst/>
                <a:latin typeface="Söhne"/>
              </a:rPr>
              <a:t>Differences between Benignware and Malware in Handle Usage</a:t>
            </a:r>
            <a:endParaRPr lang="en-US" dirty="0" err="1">
              <a:solidFill>
                <a:schemeClr val="tx1"/>
              </a:solidFill>
            </a:endParaRPr>
          </a:p>
        </p:txBody>
      </p:sp>
    </p:spTree>
    <p:extLst>
      <p:ext uri="{BB962C8B-B14F-4D97-AF65-F5344CB8AC3E}">
        <p14:creationId xmlns:p14="http://schemas.microsoft.com/office/powerpoint/2010/main" val="2690616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2nd level shape &quot;Cybersecurity&quot;">
            <a:extLst>
              <a:ext uri="{FF2B5EF4-FFF2-40B4-BE49-F238E27FC236}">
                <a16:creationId xmlns:a16="http://schemas.microsoft.com/office/drawing/2014/main" id="{A3A2FA04-B7AB-472A-87D9-B08D01070DDE}"/>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48191" y="402719"/>
            <a:ext cx="948587" cy="1226976"/>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10800"/>
            <a:ext cx="9288000" cy="547200"/>
          </a:xfrm>
        </p:spPr>
        <p:txBody>
          <a:bodyPr/>
          <a:lstStyle/>
          <a:p>
            <a:r>
              <a:rPr lang="en-US" dirty="0"/>
              <a:t>Restricted | © Siemens 2023 | Aniket | Cyber Security | 2023-06-07</a:t>
            </a:r>
          </a:p>
        </p:txBody>
      </p:sp>
    </p:spTree>
    <p:extLst>
      <p:ext uri="{BB962C8B-B14F-4D97-AF65-F5344CB8AC3E}">
        <p14:creationId xmlns:p14="http://schemas.microsoft.com/office/powerpoint/2010/main" val="3885875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2nd level shape &quot;Cybersecurity&quot;">
            <a:extLst>
              <a:ext uri="{FF2B5EF4-FFF2-40B4-BE49-F238E27FC236}">
                <a16:creationId xmlns:a16="http://schemas.microsoft.com/office/drawing/2014/main" id="{A3A2FA04-B7AB-472A-87D9-B08D01070DDE}"/>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48191" y="402719"/>
            <a:ext cx="948587" cy="1226976"/>
          </a:xfrm>
          <a:prstGeom prst="rect">
            <a:avLst/>
          </a:prstGeom>
        </p:spPr>
      </p:pic>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411163" y="435649"/>
            <a:ext cx="9288000" cy="1231106"/>
          </a:xfrm>
        </p:spPr>
        <p:txBody>
          <a:bodyPr/>
          <a:lstStyle/>
          <a:p>
            <a:r>
              <a:rPr lang="en-US" dirty="0"/>
              <a:t>Conclusion</a:t>
            </a:r>
            <a:br>
              <a:rPr lang="en-US" dirty="0"/>
            </a:b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10800"/>
            <a:ext cx="9288000" cy="547200"/>
          </a:xfrm>
        </p:spPr>
        <p:txBody>
          <a:bodyPr/>
          <a:lstStyle/>
          <a:p>
            <a:r>
              <a:rPr lang="en-US" dirty="0"/>
              <a:t>Restricted | © Siemens 2023 | Aniket | Cyber Security | 2023-06-07</a:t>
            </a:r>
          </a:p>
        </p:txBody>
      </p:sp>
      <p:graphicFrame>
        <p:nvGraphicFramePr>
          <p:cNvPr id="7" name="Diagram 6">
            <a:extLst>
              <a:ext uri="{FF2B5EF4-FFF2-40B4-BE49-F238E27FC236}">
                <a16:creationId xmlns:a16="http://schemas.microsoft.com/office/drawing/2014/main" id="{C182F63E-C411-EDB0-36F0-F4B4EE66CC96}"/>
              </a:ext>
            </a:extLst>
          </p:cNvPr>
          <p:cNvGraphicFramePr/>
          <p:nvPr>
            <p:extLst>
              <p:ext uri="{D42A27DB-BD31-4B8C-83A1-F6EECF244321}">
                <p14:modId xmlns:p14="http://schemas.microsoft.com/office/powerpoint/2010/main" val="1437099077"/>
              </p:ext>
            </p:extLst>
          </p:nvPr>
        </p:nvGraphicFramePr>
        <p:xfrm>
          <a:off x="2032000" y="892133"/>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extBox 7">
            <a:extLst>
              <a:ext uri="{FF2B5EF4-FFF2-40B4-BE49-F238E27FC236}">
                <a16:creationId xmlns:a16="http://schemas.microsoft.com/office/drawing/2014/main" id="{E70A766B-DFE4-512B-1123-30A2BC92F7BD}"/>
              </a:ext>
            </a:extLst>
          </p:cNvPr>
          <p:cNvSpPr txBox="1"/>
          <p:nvPr/>
        </p:nvSpPr>
        <p:spPr>
          <a:xfrm>
            <a:off x="2677212" y="1665613"/>
            <a:ext cx="867266" cy="276999"/>
          </a:xfrm>
          <a:prstGeom prst="rect">
            <a:avLst/>
          </a:prstGeom>
          <a:noFill/>
        </p:spPr>
        <p:txBody>
          <a:bodyPr wrap="square" lIns="0" tIns="0" rIns="0" bIns="0" rtlCol="0">
            <a:spAutoFit/>
          </a:bodyPr>
          <a:lstStyle/>
          <a:p>
            <a:pPr algn="l"/>
            <a:r>
              <a:rPr lang="en-US" dirty="0">
                <a:solidFill>
                  <a:schemeClr val="bg1"/>
                </a:solidFill>
              </a:rPr>
              <a:t>1</a:t>
            </a:r>
          </a:p>
        </p:txBody>
      </p:sp>
      <p:sp>
        <p:nvSpPr>
          <p:cNvPr id="10" name="TextBox 9">
            <a:extLst>
              <a:ext uri="{FF2B5EF4-FFF2-40B4-BE49-F238E27FC236}">
                <a16:creationId xmlns:a16="http://schemas.microsoft.com/office/drawing/2014/main" id="{6460D1E7-E728-3FE8-4A49-BF2D40B23A98}"/>
              </a:ext>
            </a:extLst>
          </p:cNvPr>
          <p:cNvSpPr txBox="1"/>
          <p:nvPr/>
        </p:nvSpPr>
        <p:spPr>
          <a:xfrm>
            <a:off x="3030717" y="3290499"/>
            <a:ext cx="867266" cy="276999"/>
          </a:xfrm>
          <a:prstGeom prst="rect">
            <a:avLst/>
          </a:prstGeom>
          <a:noFill/>
        </p:spPr>
        <p:txBody>
          <a:bodyPr wrap="square" lIns="0" tIns="0" rIns="0" bIns="0" rtlCol="0">
            <a:spAutoFit/>
          </a:bodyPr>
          <a:lstStyle/>
          <a:p>
            <a:pPr algn="l"/>
            <a:r>
              <a:rPr lang="en-US" dirty="0">
                <a:solidFill>
                  <a:schemeClr val="bg1"/>
                </a:solidFill>
              </a:rPr>
              <a:t>2</a:t>
            </a:r>
          </a:p>
        </p:txBody>
      </p:sp>
      <p:sp>
        <p:nvSpPr>
          <p:cNvPr id="11" name="TextBox 10">
            <a:extLst>
              <a:ext uri="{FF2B5EF4-FFF2-40B4-BE49-F238E27FC236}">
                <a16:creationId xmlns:a16="http://schemas.microsoft.com/office/drawing/2014/main" id="{17316286-3C4A-1870-8D3A-ADC7330B57A4}"/>
              </a:ext>
            </a:extLst>
          </p:cNvPr>
          <p:cNvSpPr txBox="1"/>
          <p:nvPr/>
        </p:nvSpPr>
        <p:spPr>
          <a:xfrm>
            <a:off x="2677212" y="4951306"/>
            <a:ext cx="707011" cy="276999"/>
          </a:xfrm>
          <a:prstGeom prst="rect">
            <a:avLst/>
          </a:prstGeom>
          <a:noFill/>
        </p:spPr>
        <p:txBody>
          <a:bodyPr wrap="square" lIns="0" tIns="0" rIns="0" bIns="0" rtlCol="0">
            <a:spAutoFit/>
          </a:bodyPr>
          <a:lstStyle/>
          <a:p>
            <a:pPr algn="l"/>
            <a:r>
              <a:rPr lang="en-US" dirty="0">
                <a:solidFill>
                  <a:schemeClr val="bg1"/>
                </a:solidFill>
              </a:rPr>
              <a:t>3</a:t>
            </a:r>
          </a:p>
        </p:txBody>
      </p:sp>
    </p:spTree>
    <p:extLst>
      <p:ext uri="{BB962C8B-B14F-4D97-AF65-F5344CB8AC3E}">
        <p14:creationId xmlns:p14="http://schemas.microsoft.com/office/powerpoint/2010/main" val="317331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2nd level shape &quot;Cybersecurity&quot;">
            <a:extLst>
              <a:ext uri="{FF2B5EF4-FFF2-40B4-BE49-F238E27FC236}">
                <a16:creationId xmlns:a16="http://schemas.microsoft.com/office/drawing/2014/main" id="{FE739353-9592-44CC-9BBD-0A1CC566E905}"/>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41213" y="998241"/>
            <a:ext cx="3671823" cy="4749421"/>
          </a:xfrm>
          <a:prstGeom prst="rect">
            <a:avLst/>
          </a:prstGeom>
        </p:spPr>
      </p:pic>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410400" y="2645571"/>
            <a:ext cx="11376788" cy="1231106"/>
          </a:xfrm>
        </p:spPr>
        <p:txBody>
          <a:bodyPr/>
          <a:lstStyle/>
          <a:p>
            <a:r>
              <a:rPr lang="en-US" noProof="0" dirty="0"/>
              <a:t>Krieger Project</a:t>
            </a:r>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a:xfrm>
            <a:off x="411162" y="3876677"/>
            <a:ext cx="9286875" cy="1930398"/>
          </a:xfrm>
        </p:spPr>
        <p:txBody>
          <a:bodyPr/>
          <a:lstStyle/>
          <a:p>
            <a:r>
              <a:rPr lang="en-US" noProof="0" dirty="0"/>
              <a:t>Project Updates-2</a:t>
            </a:r>
          </a:p>
          <a:p>
            <a:endParaRPr lang="en-US" dirty="0"/>
          </a:p>
          <a:p>
            <a:pPr algn="ctr"/>
            <a:r>
              <a:rPr lang="en-US" noProof="0" dirty="0"/>
              <a:t>	</a:t>
            </a:r>
            <a:r>
              <a:rPr lang="en-US" sz="1800" b="1" dirty="0"/>
              <a:t>Assigned by- Anjana Prabhakar </a:t>
            </a:r>
            <a:endParaRPr lang="en-US" b="1"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10800"/>
            <a:ext cx="9288000" cy="547200"/>
          </a:xfrm>
        </p:spPr>
        <p:txBody>
          <a:bodyPr/>
          <a:lstStyle/>
          <a:p>
            <a:r>
              <a:rPr lang="en-US" dirty="0"/>
              <a:t>Restricted | © Siemens 2023 | Aniket | Cyber Security | 2023-06-07</a:t>
            </a:r>
          </a:p>
        </p:txBody>
      </p:sp>
    </p:spTree>
    <p:extLst>
      <p:ext uri="{BB962C8B-B14F-4D97-AF65-F5344CB8AC3E}">
        <p14:creationId xmlns:p14="http://schemas.microsoft.com/office/powerpoint/2010/main" val="805195560"/>
      </p:ext>
    </p:extLst>
  </p:cSld>
  <p:clrMapOvr>
    <a:masterClrMapping/>
  </p:clrMapOvr>
</p:sld>
</file>

<file path=ppt/theme/theme1.xml><?xml version="1.0" encoding="utf-8"?>
<a:theme xmlns:a="http://schemas.openxmlformats.org/drawingml/2006/main" name="Siemens 2022">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C1B6"/>
      </a:hlink>
      <a:folHlink>
        <a:srgbClr val="00C1B6"/>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solidFill>
              <a:schemeClr val="tx1"/>
            </a:solidFill>
          </a:defRPr>
        </a:defPPr>
      </a:lstStyle>
    </a:txDef>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FFB9"/>
      </a:hlink>
      <a:folHlink>
        <a:srgbClr val="00E6DC"/>
      </a:folHlink>
    </a:clrScheme>
    <a:fontScheme name="Siemens A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FFB9"/>
      </a:hlink>
      <a:folHlink>
        <a:srgbClr val="00E6DC"/>
      </a:folHlink>
    </a:clrScheme>
    <a:fontScheme name="Siemens A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1520</TotalTime>
  <Words>851</Words>
  <Application>Microsoft Office PowerPoint</Application>
  <PresentationFormat>Widescreen</PresentationFormat>
  <Paragraphs>130</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Inter</vt:lpstr>
      <vt:lpstr>League Spartan</vt:lpstr>
      <vt:lpstr>Open Sans</vt:lpstr>
      <vt:lpstr>Söhne</vt:lpstr>
      <vt:lpstr>Siemens 2022</vt:lpstr>
      <vt:lpstr>Project Updates-1</vt:lpstr>
      <vt:lpstr>PowerPoint Presentation</vt:lpstr>
      <vt:lpstr>PowerPoint Presentation</vt:lpstr>
      <vt:lpstr>PowerPoint Presentation</vt:lpstr>
      <vt:lpstr>PowerPoint Presentation</vt:lpstr>
      <vt:lpstr>PowerPoint Presentation</vt:lpstr>
      <vt:lpstr>PowerPoint Presentation</vt:lpstr>
      <vt:lpstr>Conclusion </vt:lpstr>
      <vt:lpstr>Krieger Project</vt:lpstr>
      <vt:lpstr>Signature Based Detection:</vt:lpstr>
      <vt:lpstr>PowerPoint Presentation</vt:lpstr>
      <vt:lpstr>How it Works: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Siemens AG PowerPoint Presentation</dc:title>
  <cp:keywords>Template</cp:keywords>
  <dc:description>Version 3.4.3
January 2023</dc:description>
  <cp:lastModifiedBy>Raj, Aniket (T CST SSD-IN)</cp:lastModifiedBy>
  <cp:revision>3</cp:revision>
  <dcterms:created xsi:type="dcterms:W3CDTF">2020-07-27T12:43:17Z</dcterms:created>
  <dcterms:modified xsi:type="dcterms:W3CDTF">2023-07-23T17:19:36Z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 number">
    <vt:lpwstr>4.0.0</vt:lpwstr>
  </property>
  <property fmtid="{D5CDD505-2E9C-101B-9397-08002B2CF9AE}" pid="3" name="Language">
    <vt:lpwstr>English</vt:lpwstr>
  </property>
  <property fmtid="{D5CDD505-2E9C-101B-9397-08002B2CF9AE}" pid="4" name="MSIP_Label_9d258917-277f-42cd-a3cd-14c4e9ee58bc_Enabled">
    <vt:lpwstr>true</vt:lpwstr>
  </property>
  <property fmtid="{D5CDD505-2E9C-101B-9397-08002B2CF9AE}" pid="5" name="MSIP_Label_9d258917-277f-42cd-a3cd-14c4e9ee58bc_SetDate">
    <vt:lpwstr>2023-07-23T17:19:36Z</vt:lpwstr>
  </property>
  <property fmtid="{D5CDD505-2E9C-101B-9397-08002B2CF9AE}" pid="6" name="MSIP_Label_9d258917-277f-42cd-a3cd-14c4e9ee58bc_Method">
    <vt:lpwstr>Standard</vt:lpwstr>
  </property>
  <property fmtid="{D5CDD505-2E9C-101B-9397-08002B2CF9AE}" pid="7" name="MSIP_Label_9d258917-277f-42cd-a3cd-14c4e9ee58bc_Name">
    <vt:lpwstr>restricted</vt:lpwstr>
  </property>
  <property fmtid="{D5CDD505-2E9C-101B-9397-08002B2CF9AE}" pid="8" name="MSIP_Label_9d258917-277f-42cd-a3cd-14c4e9ee58bc_SiteId">
    <vt:lpwstr>38ae3bcd-9579-4fd4-adda-b42e1495d55a</vt:lpwstr>
  </property>
  <property fmtid="{D5CDD505-2E9C-101B-9397-08002B2CF9AE}" pid="9" name="MSIP_Label_9d258917-277f-42cd-a3cd-14c4e9ee58bc_ActionId">
    <vt:lpwstr>8367507a-099c-497d-833e-c17595048895</vt:lpwstr>
  </property>
  <property fmtid="{D5CDD505-2E9C-101B-9397-08002B2CF9AE}" pid="10" name="MSIP_Label_9d258917-277f-42cd-a3cd-14c4e9ee58bc_ContentBits">
    <vt:lpwstr>0</vt:lpwstr>
  </property>
  <property fmtid="{D5CDD505-2E9C-101B-9397-08002B2CF9AE}" pid="11" name="Document_Confidentiality">
    <vt:lpwstr>Restricted</vt:lpwstr>
  </property>
</Properties>
</file>